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theme/theme8.xml" ContentType="application/vnd.openxmlformats-officedocument.theme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theme/theme9.xml" ContentType="application/vnd.openxmlformats-officedocument.theme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theme/theme10.xml" ContentType="application/vnd.openxmlformats-officedocument.theme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theme/theme11.xml" ContentType="application/vnd.openxmlformats-officedocument.theme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theme/theme12.xml" ContentType="application/vnd.openxmlformats-officedocument.theme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theme/theme13.xml" ContentType="application/vnd.openxmlformats-officedocument.theme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4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slideLayouts/slideLayout165.xml" ContentType="application/vnd.openxmlformats-officedocument.presentationml.slideLayout+xml"/>
  <Override PartName="/ppt/theme/theme15.xml" ContentType="application/vnd.openxmlformats-officedocument.theme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theme/theme16.xml" ContentType="application/vnd.openxmlformats-officedocument.theme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slideLayouts/slideLayout187.xml" ContentType="application/vnd.openxmlformats-officedocument.presentationml.slideLayout+xml"/>
  <Override PartName="/ppt/theme/theme17.xml" ContentType="application/vnd.openxmlformats-officedocument.theme+xml"/>
  <Override PartName="/ppt/slideLayouts/slideLayout188.xml" ContentType="application/vnd.openxmlformats-officedocument.presentationml.slideLayout+xml"/>
  <Override PartName="/ppt/slideLayouts/slideLayout189.xml" ContentType="application/vnd.openxmlformats-officedocument.presentationml.slideLayout+xml"/>
  <Override PartName="/ppt/slideLayouts/slideLayout190.xml" ContentType="application/vnd.openxmlformats-officedocument.presentationml.slideLayout+xml"/>
  <Override PartName="/ppt/slideLayouts/slideLayout191.xml" ContentType="application/vnd.openxmlformats-officedocument.presentationml.slideLayout+xml"/>
  <Override PartName="/ppt/slideLayouts/slideLayout192.xml" ContentType="application/vnd.openxmlformats-officedocument.presentationml.slideLayout+xml"/>
  <Override PartName="/ppt/slideLayouts/slideLayout193.xml" ContentType="application/vnd.openxmlformats-officedocument.presentationml.slideLayout+xml"/>
  <Override PartName="/ppt/slideLayouts/slideLayout194.xml" ContentType="application/vnd.openxmlformats-officedocument.presentationml.slideLayout+xml"/>
  <Override PartName="/ppt/slideLayouts/slideLayout195.xml" ContentType="application/vnd.openxmlformats-officedocument.presentationml.slideLayout+xml"/>
  <Override PartName="/ppt/slideLayouts/slideLayout196.xml" ContentType="application/vnd.openxmlformats-officedocument.presentationml.slideLayout+xml"/>
  <Override PartName="/ppt/slideLayouts/slideLayout197.xml" ContentType="application/vnd.openxmlformats-officedocument.presentationml.slideLayout+xml"/>
  <Override PartName="/ppt/slideLayouts/slideLayout198.xml" ContentType="application/vnd.openxmlformats-officedocument.presentationml.slideLayout+xml"/>
  <Override PartName="/ppt/theme/theme18.xml" ContentType="application/vnd.openxmlformats-officedocument.theme+xml"/>
  <Override PartName="/ppt/slideLayouts/slideLayout199.xml" ContentType="application/vnd.openxmlformats-officedocument.presentationml.slideLayout+xml"/>
  <Override PartName="/ppt/slideLayouts/slideLayout200.xml" ContentType="application/vnd.openxmlformats-officedocument.presentationml.slideLayout+xml"/>
  <Override PartName="/ppt/slideLayouts/slideLayout201.xml" ContentType="application/vnd.openxmlformats-officedocument.presentationml.slideLayout+xml"/>
  <Override PartName="/ppt/slideLayouts/slideLayout202.xml" ContentType="application/vnd.openxmlformats-officedocument.presentationml.slideLayout+xml"/>
  <Override PartName="/ppt/slideLayouts/slideLayout203.xml" ContentType="application/vnd.openxmlformats-officedocument.presentationml.slideLayout+xml"/>
  <Override PartName="/ppt/slideLayouts/slideLayout204.xml" ContentType="application/vnd.openxmlformats-officedocument.presentationml.slideLayout+xml"/>
  <Override PartName="/ppt/slideLayouts/slideLayout205.xml" ContentType="application/vnd.openxmlformats-officedocument.presentationml.slideLayout+xml"/>
  <Override PartName="/ppt/slideLayouts/slideLayout206.xml" ContentType="application/vnd.openxmlformats-officedocument.presentationml.slideLayout+xml"/>
  <Override PartName="/ppt/slideLayouts/slideLayout207.xml" ContentType="application/vnd.openxmlformats-officedocument.presentationml.slideLayout+xml"/>
  <Override PartName="/ppt/slideLayouts/slideLayout208.xml" ContentType="application/vnd.openxmlformats-officedocument.presentationml.slideLayout+xml"/>
  <Override PartName="/ppt/slideLayouts/slideLayout209.xml" ContentType="application/vnd.openxmlformats-officedocument.presentationml.slideLayout+xml"/>
  <Override PartName="/ppt/theme/theme19.xml" ContentType="application/vnd.openxmlformats-officedocument.theme+xml"/>
  <Override PartName="/ppt/ink/ink1.xml" ContentType="application/inkml+xml"/>
  <Override PartName="/ppt/ink/ink2.xml" ContentType="application/inkml+xml"/>
  <Override PartName="/ppt/ink/ink3.xml" ContentType="application/inkml+xml"/>
  <Override PartName="/ppt/ink/ink4.xml" ContentType="application/inkml+xml"/>
  <Override PartName="/ppt/ink/ink5.xml" ContentType="application/inkml+xml"/>
  <Override PartName="/ppt/ink/ink6.xml" ContentType="application/inkml+xml"/>
  <Override PartName="/ppt/ink/ink7.xml" ContentType="application/inkml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  <p:sldMasterId id="2147483649" r:id="rId2"/>
    <p:sldMasterId id="2147483650" r:id="rId3"/>
    <p:sldMasterId id="2147483651" r:id="rId4"/>
    <p:sldMasterId id="2147483652" r:id="rId5"/>
    <p:sldMasterId id="2147483653" r:id="rId6"/>
    <p:sldMasterId id="2147483654" r:id="rId7"/>
    <p:sldMasterId id="2147483655" r:id="rId8"/>
    <p:sldMasterId id="2147483656" r:id="rId9"/>
    <p:sldMasterId id="2147483657" r:id="rId10"/>
    <p:sldMasterId id="2147483658" r:id="rId11"/>
    <p:sldMasterId id="2147483659" r:id="rId12"/>
    <p:sldMasterId id="2147483660" r:id="rId13"/>
    <p:sldMasterId id="2147483661" r:id="rId14"/>
    <p:sldMasterId id="2147483662" r:id="rId15"/>
    <p:sldMasterId id="2147483663" r:id="rId16"/>
    <p:sldMasterId id="2147483664" r:id="rId17"/>
    <p:sldMasterId id="2147483665" r:id="rId18"/>
    <p:sldMasterId id="2147483666" r:id="rId19"/>
  </p:sldMasterIdLst>
  <p:sldIdLst>
    <p:sldId id="256" r:id="rId20"/>
    <p:sldId id="323" r:id="rId21"/>
    <p:sldId id="324" r:id="rId22"/>
    <p:sldId id="325" r:id="rId23"/>
    <p:sldId id="326" r:id="rId24"/>
    <p:sldId id="330" r:id="rId25"/>
    <p:sldId id="331" r:id="rId26"/>
    <p:sldId id="332" r:id="rId27"/>
    <p:sldId id="333" r:id="rId28"/>
    <p:sldId id="335" r:id="rId29"/>
    <p:sldId id="336" r:id="rId30"/>
    <p:sldId id="337" r:id="rId31"/>
    <p:sldId id="338" r:id="rId32"/>
  </p:sldIdLst>
  <p:sldSz cx="10160000" cy="7620000"/>
  <p:notesSz cx="6858000" cy="9144000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Helvetica Neue Light" charset="0"/>
        <a:ea typeface="ヒラギノ角ゴ ProN W3" charset="0"/>
        <a:cs typeface="ヒラギノ角ゴ ProN W3" charset="0"/>
        <a:sym typeface="Helvetica Neue Light" charset="0"/>
      </a:defRPr>
    </a:lvl1pPr>
    <a:lvl2pPr marL="457200" algn="ctr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Helvetica Neue Light" charset="0"/>
        <a:ea typeface="ヒラギノ角ゴ ProN W3" charset="0"/>
        <a:cs typeface="ヒラギノ角ゴ ProN W3" charset="0"/>
        <a:sym typeface="Helvetica Neue Light" charset="0"/>
      </a:defRPr>
    </a:lvl2pPr>
    <a:lvl3pPr marL="914400" algn="ctr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Helvetica Neue Light" charset="0"/>
        <a:ea typeface="ヒラギノ角ゴ ProN W3" charset="0"/>
        <a:cs typeface="ヒラギノ角ゴ ProN W3" charset="0"/>
        <a:sym typeface="Helvetica Neue Light" charset="0"/>
      </a:defRPr>
    </a:lvl3pPr>
    <a:lvl4pPr marL="1371600" algn="ctr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Helvetica Neue Light" charset="0"/>
        <a:ea typeface="ヒラギノ角ゴ ProN W3" charset="0"/>
        <a:cs typeface="ヒラギノ角ゴ ProN W3" charset="0"/>
        <a:sym typeface="Helvetica Neue Light" charset="0"/>
      </a:defRPr>
    </a:lvl4pPr>
    <a:lvl5pPr marL="1828800" algn="ctr" rtl="0" fontAlgn="base">
      <a:spcBef>
        <a:spcPct val="0"/>
      </a:spcBef>
      <a:spcAft>
        <a:spcPct val="0"/>
      </a:spcAft>
      <a:defRPr sz="3200" kern="1200">
        <a:solidFill>
          <a:srgbClr val="000000"/>
        </a:solidFill>
        <a:latin typeface="Helvetica Neue Light" charset="0"/>
        <a:ea typeface="ヒラギノ角ゴ ProN W3" charset="0"/>
        <a:cs typeface="ヒラギノ角ゴ ProN W3" charset="0"/>
        <a:sym typeface="Helvetica Neue Light" charset="0"/>
      </a:defRPr>
    </a:lvl5pPr>
    <a:lvl6pPr marL="2286000" algn="l" defTabSz="914400" rtl="0" eaLnBrk="1" latinLnBrk="0" hangingPunct="1">
      <a:defRPr sz="3200" kern="1200">
        <a:solidFill>
          <a:srgbClr val="000000"/>
        </a:solidFill>
        <a:latin typeface="Helvetica Neue Light" charset="0"/>
        <a:ea typeface="ヒラギノ角ゴ ProN W3" charset="0"/>
        <a:cs typeface="ヒラギノ角ゴ ProN W3" charset="0"/>
        <a:sym typeface="Helvetica Neue Light" charset="0"/>
      </a:defRPr>
    </a:lvl6pPr>
    <a:lvl7pPr marL="2743200" algn="l" defTabSz="914400" rtl="0" eaLnBrk="1" latinLnBrk="0" hangingPunct="1">
      <a:defRPr sz="3200" kern="1200">
        <a:solidFill>
          <a:srgbClr val="000000"/>
        </a:solidFill>
        <a:latin typeface="Helvetica Neue Light" charset="0"/>
        <a:ea typeface="ヒラギノ角ゴ ProN W3" charset="0"/>
        <a:cs typeface="ヒラギノ角ゴ ProN W3" charset="0"/>
        <a:sym typeface="Helvetica Neue Light" charset="0"/>
      </a:defRPr>
    </a:lvl7pPr>
    <a:lvl8pPr marL="3200400" algn="l" defTabSz="914400" rtl="0" eaLnBrk="1" latinLnBrk="0" hangingPunct="1">
      <a:defRPr sz="3200" kern="1200">
        <a:solidFill>
          <a:srgbClr val="000000"/>
        </a:solidFill>
        <a:latin typeface="Helvetica Neue Light" charset="0"/>
        <a:ea typeface="ヒラギノ角ゴ ProN W3" charset="0"/>
        <a:cs typeface="ヒラギノ角ゴ ProN W3" charset="0"/>
        <a:sym typeface="Helvetica Neue Light" charset="0"/>
      </a:defRPr>
    </a:lvl8pPr>
    <a:lvl9pPr marL="3657600" algn="l" defTabSz="914400" rtl="0" eaLnBrk="1" latinLnBrk="0" hangingPunct="1">
      <a:defRPr sz="3200" kern="1200">
        <a:solidFill>
          <a:srgbClr val="000000"/>
        </a:solidFill>
        <a:latin typeface="Helvetica Neue Light" charset="0"/>
        <a:ea typeface="ヒラギノ角ゴ ProN W3" charset="0"/>
        <a:cs typeface="ヒラギノ角ゴ ProN W3" charset="0"/>
        <a:sym typeface="Helvetica Neue Light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400">
          <p15:clr>
            <a:srgbClr val="A4A3A4"/>
          </p15:clr>
        </p15:guide>
        <p15:guide id="2" pos="320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25" autoAdjust="0"/>
    <p:restoredTop sz="94660"/>
  </p:normalViewPr>
  <p:slideViewPr>
    <p:cSldViewPr>
      <p:cViewPr varScale="1">
        <p:scale>
          <a:sx n="73" d="100"/>
          <a:sy n="73" d="100"/>
        </p:scale>
        <p:origin x="1306" y="77"/>
      </p:cViewPr>
      <p:guideLst>
        <p:guide orient="horz" pos="2400"/>
        <p:guide pos="32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Master" Target="slideMasters/slideMaster8.xml"/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" Target="slides/slide7.xml"/><Relationship Id="rId3" Type="http://schemas.openxmlformats.org/officeDocument/2006/relationships/slideMaster" Target="slideMasters/slideMaster3.xml"/><Relationship Id="rId21" Type="http://schemas.openxmlformats.org/officeDocument/2006/relationships/slide" Target="slides/slide2.xml"/><Relationship Id="rId34" Type="http://schemas.openxmlformats.org/officeDocument/2006/relationships/viewProps" Target="viewProps.xml"/><Relationship Id="rId7" Type="http://schemas.openxmlformats.org/officeDocument/2006/relationships/slideMaster" Target="slideMasters/slideMaster7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" Target="slides/slide6.xml"/><Relationship Id="rId33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" Target="slides/slide1.xml"/><Relationship Id="rId29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" Target="slides/slide5.xml"/><Relationship Id="rId32" Type="http://schemas.openxmlformats.org/officeDocument/2006/relationships/slide" Target="slides/slide13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" Target="slides/slide4.xml"/><Relationship Id="rId28" Type="http://schemas.openxmlformats.org/officeDocument/2006/relationships/slide" Target="slides/slide9.xml"/><Relationship Id="rId36" Type="http://schemas.openxmlformats.org/officeDocument/2006/relationships/tableStyles" Target="tableStyles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12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" Target="slides/slide3.xml"/><Relationship Id="rId27" Type="http://schemas.openxmlformats.org/officeDocument/2006/relationships/slide" Target="slides/slide8.xml"/><Relationship Id="rId30" Type="http://schemas.openxmlformats.org/officeDocument/2006/relationships/slide" Target="slides/slide11.xml"/><Relationship Id="rId35" Type="http://schemas.openxmlformats.org/officeDocument/2006/relationships/theme" Target="theme/theme1.xml"/></Relationships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ax="23472" units="cm"/>
          <inkml:channel name="Y" type="integer" max="13203" units="cm"/>
          <inkml:channel name="F" type="integer" max="1023" units="dev"/>
          <inkml:channel name="T" type="integer" max="2.14748E9" units="dev"/>
        </inkml:traceFormat>
        <inkml:channelProperties>
          <inkml:channelProperty channel="X" name="resolution" value="1333.63635" units="1/cm"/>
          <inkml:channelProperty channel="Y" name="resolution" value="1000.22729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4-08-26T13:26:23.332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8928 7582 56 0,'0'0'96'15,"0"0"-1"-15,0 0 5 16,-2-24-62-16,2 24-7 16,-32-35-1-16,8 12-7 15,-12-7-3-15,1-2-2 16,-13-3-1-16,0-1-6 16,-6 1-1-16,-2 8-3 15,-7 0 0-15,-1 6-3 16,-8 5-1-16,-4 3-1 15,-2 2-1-15,-4-2 0 16,-3 0 0-16,-1-1 0 16,-6-2 0-16,4-2-1 15,-2-3 2-15,4 0-1 0,-2 4 1 16,1-1-1-16,1 0 0 16,4 4-4-16,1 3 4 15,4 1-3-15,0 4 4 16,3 2-6-16,3 3 5 15,4 1 1-15,-1 1 0 16,1 3 2-16,-5 2-3 16,4 2 5-16,-7 0-6 0,3-2 6 15,-1-1-4 1,1 2 0-16,0-4 0 16,0 5 0-16,0-5 0 15,6 2-1-15,1 1 1 0,2 4-1 16,2 0-1-16,-2 2 1 15,4 3-1-15,2 1 0 16,-1 2 0-16,-3-1 0 16,7 4 0-16,-4-3 1 15,1 2-1-15,0 0 0 16,1-3 0-16,1 1 1 16,-3 0-1-16,3 1 0 15,0-3 0-15,4 2 0 16,1 2 0-16,-1 4 0 15,5 9-2-15,3 2 2 16,5 5-1-16,-1 6 2 16,-2 9-2-16,3 3 5 0,-1 1-1 15,3 2-2-15,-2 0 2 16,1 5-1-16,-1-1 1 16,5 4-2-16,1 3 1 15,7 2-4-15,2 5-1 16,2 2 5-16,-1 6-3 15,8 0 4-15,-6-2 0 16,3-2 0-16,-4-3-1 16,-1-1 0-16,-2-2 0 15,3-4-2-15,-4 0 1 16,4 0-2-16,2 4-2 16,-1 3 3-16,8 7 2 0,0 3-1 15,5 4 1-15,2 6 0 16,2 1 0-16,6 5-1 15,2 4 1-15,0 1-3 16,9 1-2-16,-2 2 3 16,5 0-1-16,2 3 2 15,-1-2-1-15,3 1 2 16,3-4-2-16,-2-3 5 16,2-2-4-16,0-2-1 15,2-6 2-15,-2-6-2 16,5-2 0-16,2-1 0 15,5-3 1-15,8-1-1 16,-1-5 0-16,10-3 3 0,5-3-3 16,4-1 4-16,5-5-5 15,1-2 2-15,4-4 0 16,5-5 1 0,5-5-2-16,-1-5 1 0,11-7 0 15,4-5-1-15,5-7 1 16,5-7 0-16,8-4 0 15,3-7 0-15,11-2 0 16,3 0-1-16,8-3-1 16,0-1 2-16,5-4-1 15,2-1 1-15,3-4-3 16,9-8 0-16,-3-5 1 16,-1-7-2-16,4-10 1 0,1-6-2 15,5-8 5-15,-1-5 0 16,1-2 0-1,-6-2 0-15,-4-3 1 0,0-2-1 16,0-7 2-16,-5-8-1 16,-8-3-5-16,-6-8-1 15,-6-10 4-15,-8-8 0 16,-6-6-1-16,-12-9 2 16,-6-4-2-16,-11-5 1 15,-11-6 0-15,-4-5 1 16,-15-8-3-16,-5-7-3 15,-10-5 4-15,-10-6-1 0,-14 0-2 16,-12 0 1 0,-15-1 0-16,-14 0 1 0,-10 4 1 15,-14 7 3-15,-7 1-4 16,-15 7 0-16,-4 2 6 16,-6 6-3-16,-2 6 3 15,-3 15-2-15,-8 9 2 16,0 15-4-16,-8 17 5 15,4 17-2-15,1 15 1 16,-5 14-6-16,4 13-11 16,-9 1-27-16,13 8-85 15,-2-5 1-15,12-5-7 0,11-6-5 16</inkml:trace>
  <inkml:trace contextRef="#ctx0" brushRef="#br0" timeOffset="962.9037">10753 9129 126 0,'-6'15'113'16,"3"12"3"-16,1 10-36 16,-6-3-38-16,12 14-10 15,-8-3-13-15,4 3-14 16,4 5-24-16,-4-13-44 15,1-8-50-15,7-10-6 16,-8-22 2-16,0 0 16 0</inkml:trace>
  <inkml:trace contextRef="#ctx0" brushRef="#br0" timeOffset="1080.1477">10622 8959 101 0,'-5'-36'62'16,"1"0"-59"-16,4 4-50 15,14 11-37-15,-3-9 50 16</inkml:trace>
  <inkml:trace contextRef="#ctx0" brushRef="#br0" timeOffset="1359.7645">10935 8347 80 0,'24'40'105'0,"-10"-8"3"15,6 16-1-15,4 12-70 16,-5 4-14-16,10 17-3 15,-9 8-10-15,8 12-7 0,-1 8-27 16,-1-3-48 0,4-9-40-16,8-5-1 0,4-22-2 15</inkml:trace>
  <inkml:trace contextRef="#ctx0" brushRef="#br0" timeOffset="1533.1776">11480 8830 146 0,'-59'6'126'16,"-4"15"-5"-16,5 17-6 15,1 10-110-15,5 7-61 0,9-4-51 16,8-4-10 0,17-2-5-16,7-13 12 15</inkml:trace>
  <inkml:trace contextRef="#ctx0" brushRef="#br0" timeOffset="2071.4094">11599 9240 1 0,'25'-3'59'0,"-7"-15"28"0,2 5 0 16,-2-4-59-16,-8-7-11 16,-5 1-4-16,-10 2-7 15,0 5-1-15,-9 8-3 16,-5 7-2-16,-1 6 1 15,2 9-1-15,3 7-1 16,5 8 2-16,3 3 0 16,9 3 1-16,4 0 0 15,12-1 4-15,6-4 0 16,5-4 4-16,0-8 0 16,5-5 2-16,-1-12-2 15,6-6 0-15,-4-9-2 0,2-8-2 16,-3-9-1-16,-4-4-4 15,-3-1 0-15,2-2-3 16,-8 4 1-16,1 4-2 16,-6 9 0-16,2 10 0 15,1 9 0-15,1 12 0 16,0 4 1-16,8 9-2 16,5 2-6-16,1-1-8 15,6 2-13-15,2-10-11 16,6-5-14-16,-5-9-19 15,1-10-9-15,-5-3 29 16</inkml:trace>
  <inkml:trace contextRef="#ctx0" brushRef="#br0" timeOffset="2296.9303">12469 9062 44 0,'-33'8'45'15,"4"3"-7"-15,1 9-3 16,12 2-3-16,2 0-6 15,14 3-3-15,5-6-4 16,9 2-2-16,5-7-2 16,8-3-1-16,3-4-1 15,6-4-3-15,2-5-3 16,0 1-2-16,0-6-6 16,-4-1-14-16,1-1-29 0,-2 2-46 15,-10-12-4-15,6 5 0 16</inkml:trace>
  <inkml:trace contextRef="#ctx0" brushRef="#br0" timeOffset="2716.9239">12801 8446 1 0,'0'0'90'0,"29"21"-1"16,-15-3 0-16,6 4-60 15,1 7-7-15,-3 5-9 16,5 6-6 0,2 2-3-16,2 4-3 0,-2 2-2 15,-1-3 0-15,-5-2 0 16,-4-4 2-16,-6-7 0 15,-7-6 1-15,-12-6-1 16,-1-2 1-16,-12-5 0 16,3-2 0-16,-10 2-1 15,7 0 0-15,0 3 3 16,4 3 3-16,8 2 2 0,6 3 2 16,6-3-1-16,9 3 1 15,8-6-1-15,4-2-7 16,8-5-18-16,1-10-26 15,6-7-59-15,2-2-3 16,-6-11-1-16,6-1 48 16</inkml:trace>
  <inkml:trace contextRef="#ctx0" brushRef="#br0" timeOffset="2984.6323">13460 8860 1 0,'-18'13'59'0,"2"14"27"16,-3-1-5-16,-4 7-50 15,8 6-4 1,-3-2-3-16,12 1-3 0,0-6-2 16,12-3 1-16,3-14 0 15,10-9 2-15,5-16 0 16,0-7-4-16,1-9-6 15,-1-3-2-15,-9-4-9 16,-2-3-25-16,-3 3-81 16,-6 10-3-16,-7 4-4 15,3 19 1-15</inkml:trace>
  <inkml:trace contextRef="#ctx0" brushRef="#br0" timeOffset="3392.4476">13725 9179 1 0,'0'0'55'0,"10"-22"23"0,0 1-34 15,0-2-15 1,-2-9-2-16,6 2-4 16,-4-4-3-16,4 7-1 15,-5 1 1-15,11 13 2 0,-5 9 2 16,4 15 2-16,-5 5 3 16,10 11 1-16,-3-1 0 15,9 4-3-15,-4-7-2 16,8-2-4-16,-9-17-5 15,8-8-24-15,-4-11-106 16,-5-2-7-16,0-12-12 16,12 9-4-16</inkml:trace>
  <inkml:trace contextRef="#ctx0" brushRef="#br0" timeOffset="14319.46">7174 6449 88 0,'0'0'89'0,"0"0"0"16,-16-20-33-16,16 20-23 15,-28-14-8-15,14 9-8 16,-6 2-4-16,-3 5-3 16,-6 6-2-16,4 8 0 15,-8 4-2-15,-2 9-1 0,0 5-2 16,-1 4 0-16,3 3-2 16,4 2 2-16,0-1-3 15,10-2 2-15,10 0 2 16,9 0 2-16,4-2 8 15,20 1 3-15,11-7 7 16,12-2 1-16,10-15 6 16,14-4-1-16,-7-21-5 15,8-6-2-15,-10-22-9 16,-5-12-1-16,-16-17-7 16,-13-9-7-16,-14-5-9 15,-9-4-14-15,-10 11-13 0,-14-3-49 16,8 19-40-16,-7 12-1 15,13 17-2-15</inkml:trace>
  <inkml:trace contextRef="#ctx0" brushRef="#br0" timeOffset="14948.9481">8213 6492 44 0,'-10'-29'79'0,"10"29"0"0,-24-21-29 16,-1 8-19-16,-2 2-8 16,-9 2-9-16,-1 4-3 15,-6 5-4-15,4 6-2 16,-4 7-2-16,6 8-2 16,0 8-2-16,0 11 0 15,8 6-2-15,0 10 1 16,4 9 5-16,2 5 1 15,13 2 9-15,10-1 4 16,6-12 10-16,18-4 3 0,8-23 6 16,17-10 0-16,3-33-9 15,7-12 0 1,-6-23-7-16,0-10-6 16,-11-13-6-16,-13-8-7 0,-18 3-9 15,-16-1-11-15,-11 16-22 16,-13 2-73-16,-4 16-4 15,-1 9-1-15,1 12-5 16</inkml:trace>
</inkml:ink>
</file>

<file path=ppt/ink/ink2.xml><?xml version="1.0" encoding="utf-8"?>
<inkml:ink xmlns:inkml="http://www.w3.org/2003/InkML">
  <inkml:definitions>
    <inkml:context xml:id="ctx0">
      <inkml:inkSource xml:id="inkSrc0">
        <inkml:traceFormat>
          <inkml:channel name="X" type="integer" max="23472" units="cm"/>
          <inkml:channel name="Y" type="integer" max="13203" units="cm"/>
          <inkml:channel name="F" type="integer" max="1023" units="dev"/>
          <inkml:channel name="T" type="integer" max="2.14748E9" units="dev"/>
        </inkml:traceFormat>
        <inkml:channelProperties>
          <inkml:channelProperty channel="X" name="resolution" value="1333.63635" units="1/cm"/>
          <inkml:channelProperty channel="Y" name="resolution" value="1000.22729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4-08-26T13:30:48.356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14177 7856 182 0,'-10'81'111'0,"3"-9"-5"15,4 0-31-15,1-21-162 16,0-28-18-16,2-23-4 16,2-23-6-16</inkml:trace>
  <inkml:trace contextRef="#ctx0" brushRef="#br0" timeOffset="113.1653">14071 7462 119 0,'-10'-29'108'16,"10"8"-10"-16,0 21-25 15,16 0-118-15,2 0-46 16,11 5-10-16,0-5-9 16</inkml:trace>
  <inkml:trace contextRef="#ctx0" brushRef="#br0" timeOffset="320.3584">14778 7645 150 0,'-31'11'110'16,"-1"7"-20"-16,-16-4-32 15,5 5-141-15,-2 9-13 16,1-9-10-16,5 6-3 16</inkml:trace>
  <inkml:trace contextRef="#ctx0" brushRef="#br0" timeOffset="471.7223">14763 8047 202 0,'-14'35'95'16,"-17"-14"-45"-16,-1-5-68 16,6 4-82-16,-3-19-9 15,12-4-4-15</inkml:trace>
  <inkml:trace contextRef="#ctx0" brushRef="#br0" timeOffset="1069.3852">15369 7552 38 0,'8'-37'90'16,"4"8"3"-16,-5 0 4 15,0 7-53-15,-7 22-3 0,19-20-9 16,-19 20-3-16,15 17-4 16,-9 2-2-16,-3 0-6 15,2 8-4-15,0 2-4 16,0 3-2-16,0 2-4 15,-1 6 0-15,6 3-3 16,2 5 0 0,0 2 1-16,5 3 1 0,1 0 1 15,0 0 1-15,-1-2 1 16,0-3 2-16,-7-5 0 16,-6-1 2-16,-6-5-4 15,-6 0 2-15,-6-8-4 0,-5 0 0 16,-4-7-2-16,-2-3 0 15,1-3-1-15,4-3-1 16,1-5 2 0,19-8 1-16,-17 3 2 0,17-3 1 15,15-11 3-15,6 3 0 16,11-6 2-16,9 2 0 16,7-2 2-16,5 3 0 15,-5-2-1-15,1 8-3 16,-5 4-1-16,-7 4-9 15,-6 11-32-15,-14-6-96 16,-7 11-5-16,-10 4-7 16,0 1-3-16</inkml:trace>
  <inkml:trace contextRef="#ctx0" brushRef="#br0" timeOffset="4210.4997">17949 6939 143 0,'0'0'96'0,"0"0"4"16,0 0-13-16,0 0-45 16,0 0 0-16,0 0-4 15,0 0-3-15,-23 3-1 16,17 15-3-16,-9 5-2 16,7 17-8-16,-3 17-3 15,1 17-6-15,1 13-4 16,5 12 1-16,4 12-8 15,4-1-3-15,5-1-9 0,2-16-13 16,17-9-32 0,-4-35-37-16,19-16-40 0,-4-29 6 15,9-26 1 1,-5-25 3-16,11-12 73 0,-16-18 50 16,-13-1 8-16,-7 13 67 15,-28 6 45-15,-14 17-4 16,-19 17 3-16,-15 23 2 15,-9 12-64-15,4 15-31 16,-4 6-42-16,4-4-94 16,9-3-8-16,22-5-6 15,13-11-1-15</inkml:trace>
  <inkml:trace contextRef="#ctx0" brushRef="#br0" timeOffset="4625.6913">18651 6779 153 0,'-15'-3'95'15,"-9"-4"0"-15,5 3-23 0,0 5-56 16,-4 1-3 0,3 9-6-16,0 11 5 15,1 15-3-15,5 16 5 0,-1 16 0 16,-3 16 2-16,7 18 3 16,-8 3 1-16,6 6 5 15,-1-8-9-15,4 0 2 16,0-14-1-16,10-10 0 15,0-21-3-15,14-10-3 16,1-16-3-16,13-5-6 16,1-11 1-16,4-9-7 15,11-1-19-15,-7-14-43 16,7-1-59-16,1-5 2 0,2-3-6 16,-4-5 5-1</inkml:trace>
  <inkml:trace contextRef="#ctx0" brushRef="#br0" timeOffset="5082.8554">19232 7305 217 0,'9'-23'113'0,"1"-4"-1"16,-1-3-3-16,-3-4-82 0,4 5-8 15,-10 0-8-15,1 13-4 16,-1 16-2-16,0 0-2 16,-1 34-2-16,5 9 1 15,1 15-1-15,2 6 2 16,-2 7 1-16,5 4 5 15,-1-1 0-15,0-2-1 16,-4-11 1-16,0-5 0 16,-5-11 0-16,0-5-3 15,-5-8-3-15,3-5-3 16,-5-6 1-16,2-7 2 16,5-14-2-16,2 17 2 0,-2-17-1 15,19-2 0-15,-3-3 1 16,9-3-5-16,3 3-10 15,1-6-22-15,12 5-51 16,-8-7-38-16,6 2-5 16,-5-7 4-16,2-3-1 15</inkml:trace>
  <inkml:trace contextRef="#ctx0" brushRef="#br0" timeOffset="5829.1172">20019 6959 150 0,'11'-28'93'0,"-5"-7"2"15,6 0 0-15,-1-2-61 16,-6-5-12-16,3 7-4 16,-5 1-5-16,4 13-2 15,-5 5 3-15,-2 16-4 16,0 0-1-16,15 0-3 0,-15 0-1 16,9 23-2-16,-9-23-3 15,13 27 0-15,-7-11-1 16,3 0 1-1,-1-1-2-15,-1-1 2 0,3 0-1 16,-10-14 1-16,19 24 2 16,-19-24 0-16,18 20-1 15,-18-20 0-15,0 0-3 16,14 16-4-16,-14-16-14 16,0 0-8-16,0 0-16 15,0 0-10-15,0 0 2 16,-4-24-1-16,4 24 8 15,-5-16 8-15,5 16 22 0,0 0 13 16,0 0 19-16,0 0 17 16,-13-15 4-1,13 15 6-15,0 0-1 0,0 0-1 16,0 0-4-16,19 0-3 16,-19 0-3-16,18-6-4 15,-18 6-4-15,19-8-5 16,-19 8-2-16,28-2-4 15,-13 4-2-15,0 9-4 16,1 8 4-16,2 10-4 16,0 13 1-16,1 17-4 15,0 18 1-15,1 11 2 0,-4 7 2 16,-1 3 1-16,-8-2-6 16,-7-5 5-16,-12-6-6 15,-13-11 2-15,-10-20-1 16,-8-5-3-16,-8-14-6 15,-3-6-10-15,6 0-33 16,-4-12-81-16,13-2-5 16,11-3 1-16,28-12-10 15</inkml:trace>
  <inkml:trace contextRef="#ctx0" brushRef="#br0" timeOffset="8385.8682">17929 8924 1 0,'0'0'76'16,"12"21"28"-16,-12-21 3 0,-7 29-44 15,7 0-12-15,-8 6-7 16,2 18-2-16,-9 5-6 15,6 20-1-15,-5 7-7 16,8 16-6-16,-3 2-4 16,9 7-7-16,5-5-6 15,9-11-13-15,20-12-14 16,-1-29-21-16,20-18-25 0,-5-36-17 16,15-17-1-1,-14-32 10-15,9-7 23 16,-16-17 27-16,-13-2 26 15,-10 12 29-15,-28 0 30 0,-11 24 25 16,-28 6-1-16,0 25-6 16,-29 2-23-16,10 20-17 15,-14 5-17-15,8 0-21 16,15 9-37-16,0-13-83 16,25-6-8-16,18-5-5 15,15-3 2-15</inkml:trace>
  <inkml:trace contextRef="#ctx0" brushRef="#br0" timeOffset="8728.781">18507 8844 59 0,'0'0'98'0,"-5"27"3"16,1 2-9-16,-2 10-62 15,6 14-3-15,-9 7-3 16,5 16 4-16,-6-1-2 16,10 10 5-16,-5-1-2 15,14 1-4-15,-4-17-1 16,9 0-7-16,2-15-2 0,8-8-8 15,3-13 1-15,7-7-10 16,6-10-9-16,-2-17-21 16,15 2-48-16,-1-17-49 15,0-9-2-15,-3-3-2 16,5-8 11-16</inkml:trace>
  <inkml:trace contextRef="#ctx0" brushRef="#br0" timeOffset="9075.7231">19376 9208 51 0,'28'2'112'16,"-3"2"3"-16,2 9-2 15,-7 15-61-15,-14 0-21 16,-6 14-6-16,-20 8-10 15,-5 7-8-15,-12 3-2 16,-4-1-6-16,-7-4 3 16,-1-9-4-16,2-11 4 15,8-12-5-15,10-18 2 16,9-13 5-16,20 8-4 16,-6-34 4-16,22 10-4 15,11 0 5-15,13 3-5 0,9 5 6 16,7 11-10-16,2 4-12 15,6 5-22-15,-5 1-47 16,-1 3-30-16,-3-1-3 16,-4-9 2-16</inkml:trace>
  <inkml:trace contextRef="#ctx0" brushRef="#br0" timeOffset="9487.5525">20038 8814 89 0,'26'3'97'15,"-26"-3"-28"-15,25-5-9 16,-6 2-7-16,-4-5-8 16,9 5-7-16,-3-2-7 15,8 5-5-15,-2 3-5 16,6 11-4-16,-1 10-6 16,1 17-2-16,-4 13-6 0,-2 15 1 15,-9 10-2-15,-5 4 5 16,-13 2-4-1,-12-2 4-15,-10-4-2 16,-9-7-2-16,-10-18 2 0,-5-9-9 16,1-8-12-16,-7-13-39 15,7-1-68-15,7-2-5 16,7-9-2-16,7 6 1 16</inkml:trace>
  <inkml:trace contextRef="#ctx0" brushRef="#br0" timeOffset="10214.1776">18032 10585 106 0,'0'18'112'16,"2"0"6"-16,-6 10-39 0,-4 1-37 16,7 19-6-16,-14 8-8 15,6 23-4-15,-6 12-3 16,7 18-6-16,2 10-5 15,6 8-11-15,6 3-14 16,4-18-19-16,17-13-15 16,-2-35-14-16,19-23-4 15,-12-45 4-15,17-23 6 0,-20-37 20 16,0-18 22 0,-8-8 27-16,-21-3 22 15,-8 21 18-15,-25 10 4 16,-5 26 3-16,-20 16-8 0,0 26-9 15,-10 12-14-15,11 7-24 16,-2 7-37-16,12-8-83 16,13-9 0-16,15-7-6 15,19-8 0-15</inkml:trace>
  <inkml:trace contextRef="#ctx0" brushRef="#br0" timeOffset="10581.7573">18570 10681 37 0,'0'0'109'16,"-15"-24"-3"-16,-3 21 1 15,3 5-69-15,-10-1-13 16,6 11-10-16,-5 5-5 15,9 12-1-15,1 11-2 16,4 16 2-16,1 10 0 16,5 14 3-16,-1 10 0 15,5 9 0-15,0-2 3 16,4 0-1-16,1-7 3 16,5-6-3-16,8-12 1 15,8-8-3-15,-3-16-1 0,10-6 0 16,-3-7-9-16,4-11-10 15,8-2-23-15,-8-20-39 16,5 0-57-16,-6-10 0 16,5-7-3-16,0-10 0 15</inkml:trace>
  <inkml:trace contextRef="#ctx0" brushRef="#br0" timeOffset="11010.1613">19186 10999 9 0,'0'0'91'0,"34"-14"3"16,-20 12-25-16,4-6-32 15,3 5-3-15,-2-4-4 16,2 6-3-16,-1-4-1 15,5 8-3-15,-5-5-4 16,6 12-2-16,-11 0-5 16,1 11-1-16,-11 4-4 15,-3 12-3-15,-10 5-5 16,-6 3 0-16,0 4-3 16,-4-1-4-16,4 4 3 0,3-9-5 15,7-3 4-15,8-5-2 16,5-3 10-16,7 1 0 15,2-6 8 1,1 2 2-16,-7 1 2 0,-5 4 2 16,-11 1-1-16,-6 2-1 15,-7-2-9-15,-8-6-15 16,1 2-33-16,-5-15-71 16,7-15-6-16,22-1 0 15,-18-37-5-15</inkml:trace>
  <inkml:trace contextRef="#ctx0" brushRef="#br0" timeOffset="11593.8619">19842 10585 72 0,'0'0'53'0,"18"-14"-7"16,-18 14 1-16,15-11-7 15,-15 11-2-15,14-7-5 16,-14 7-2-16,17 8-5 15,-17-8-1-15,23 21-5 16,-10-6-3-16,4 12-2 16,0 6-3-16,3 16-1 15,1 8-4-15,2 15 1 0,-2 12-5 16,0 9-1-16,-4 6 5 16,1 4 1-16,-8-9 3 15,-1-2-1-15,-13-14 3 16,-3-7-5-16,-16-15 4 15,-6-6-3-15,-9-15-9 16,-9-13-14-16,1-1-28 16,-10-14-74-16,6-9-7 15,4-8 0-15,6-9-6 16</inkml:trace>
  <inkml:trace contextRef="#ctx0" brushRef="#br0" timeOffset="12221.4905">18623 8780 8 0,'-39'22'46'16,"-10"1"-47"-16,6 2-3 15,11 9-44-15</inkml:trace>
  <inkml:trace contextRef="#ctx0" brushRef="#br0" timeOffset="78782.9983">2319 12554 53 0,'-20'13'116'0,"20"-13"2"16,-28 29 4-16,19 0-52 15,-16-5-24 1,15 16-6-16,-13 5-11 16,9 17-4-16,-6 7-8 15,11 16-3-15,-1 3-6 0,5 7-3 16,5-4-4-16,4-4-5 16,2-8-11-16,-6-23-23 15,8-5-45-15,-16-30-46 16,8-21-3-16,-29-7 1 15</inkml:trace>
  <inkml:trace contextRef="#ctx0" brushRef="#br0" timeOffset="78912.6608">1882 13220 175 0,'-15'-26'133'0,"8"3"2"16,7 23-3 0,31-30-87-16,16 19-28 15,7-2-48-15,4-8-96 0,13-1-2 16,-7-4-4-16,7 2 0 15</inkml:trace>
  <inkml:trace contextRef="#ctx0" brushRef="#br0" timeOffset="79113.062">2541 12806 11 0,'0'0'98'0,"0"0"8"16,9 29-3-16,-9-12-46 15,10 14-5-15,-5-10-8 16,14 4-5-16,-1-12-6 16,12-2-10-16,4-15-22 0,3-20-41 15,3-15-76-15,-3-9-6 16,-3-8-2-16,-4-2-2 16</inkml:trace>
  <inkml:trace contextRef="#ctx0" brushRef="#br0" timeOffset="79475.0633">2963 12745 57 0,'15'5'85'0,"-5"-20"-1"0,8-2-40 15,3-6-25-15,-7-7 3 16,5 3-2-16,-1-2 2 15,1 9-2-15,-3 3 2 16,5 10-3-16,-8 3-2 16,5 8-2-16,-4 1-3 15,2 6-2-15,-2-1 0 16,6 0 0-16,-7-4-2 16,7 1 0-16,-1-6-1 15,4 1-1-15,-3-2-3 16,4-2-3-16,-3 1 0 15,-3-1-2-15,0 2-2 0,-2 0-7 16,-2 6-14-16,-14-6-30 16,24 7-52-16,-24-7-2 15,18 16-1-15,-18-16 14 16</inkml:trace>
  <inkml:trace contextRef="#ctx0" brushRef="#br0" timeOffset="79750.9781">3783 12480 66 0,'0'0'97'16,"-39"-9"-1"-16,15 7-36 15,3 12-9-15,-6-1-7 16,7 16-7-1,-5 0-5-15,12 15-4 0,1 2-6 16,15 11-2-16,6-5-7 16,16 0-6-16,8-6-16 15,10-20-20-15,10-3-41 16,5-25-46-16,0-18-4 16,-5-15 1-16,0-13 10 15</inkml:trace>
  <inkml:trace contextRef="#ctx0" brushRef="#br0" timeOffset="79924.8161">4019 11842 51 0,'0'0'106'16,"-15"23"2"-16,10 23-24 16,2 17-32-16,11 30-9 15,2 11-27-15,3 13-27 16,15 5-84-16,3-3-6 15,6-15-7-15,8-18-1 16</inkml:trace>
  <inkml:trace contextRef="#ctx0" brushRef="#br0" timeOffset="80064.0513">4418 12400 85 0,'-34'-24'101'0,"-12"10"-10"16,2 19-32-16,4 9-129 0,-8-3-19 15,10 13-4-15,4-4 10 16</inkml:trace>
  <inkml:trace contextRef="#ctx0" brushRef="#br0" timeOffset="80232.6805">4418 12415 50 0,'19'11'104'0,"-12"5"-3"15,5 16 0-15,-7 8-52 16,5 8-39-16,-1 4-21 16,6-3-59-16,-3-2-28 15,-5-9-2-15,9-4-1 16</inkml:trace>
  <inkml:trace contextRef="#ctx0" brushRef="#br0" timeOffset="80494.636">4899 12546 1 0,'14'-6'65'0,"-14"6"23"16,-19 3 4-16,4 7-50 15,-6 4-9-15,4 12-4 0,-7-1-6 16,7 11 0-16,3-1-1 15,11 3-1-15,6-7-2 16,11-4-1-16,3-16-3 16,7-7-4-16,0-13-9 15,0-13-22-15,5-2-47 16,-10-10-40-16,-4 1-5 16,-3 4-1-16</inkml:trace>
  <inkml:trace contextRef="#ctx0" brushRef="#br0" timeOffset="80861.0184">5067 12690 70 0,'10'20'95'0,"-10"-20"-3"16,14 21-13-16,-14-21-55 16,22 3-8-16,-22-3-8 15,21-19-6-15,-6 4-2 16,2-3 1-16,-1 1 1 15,4-4 2-15,0 8-1 16,-2 5 1-16,1 8 2 0,1 7 3 16,3 10 3-1,-4 1 1-15,1 7 0 16,-1-2-1-16,5-1 1 16,-1-6-3-16,1-9 1 0,-3-14-5 15,2-7-3-15,-4-7-2 16,0-5-2-16,-3 1 1 15,-2-1-1-15,1 9 2 16,3 10-1-16,-3 14-1 16,5 9-4-16,-2 8-18 15,2 1-71-15,-1-2-15 16,14-2-1-16,-3-10-6 16</inkml:trace>
  <inkml:trace contextRef="#ctx0" brushRef="#br0" timeOffset="81648.099">6712 12392 170 0,'0'0'122'0,"-11"15"2"16,12 7-19-16,-2-7-73 15,7 10-9-15,-1 4-12 16,0 5-11-16,8 9-18 16,-7-8-31-16,12 7-70 15,-4-4-2-15,2-7-2 0,2-12-1 16</inkml:trace>
  <inkml:trace contextRef="#ctx0" brushRef="#br0" timeOffset="82135.8266">6932 12658 131 0,'16'73'126'0,"-3"-1"3"15,-2-3-2-15,-7-13-79 16,10 0-12-16,-14-21-14 16,1-6-9-16,-1-29-6 15,0 0-5-15,-15-8-4 16,9-26-8-16,3-12-7 16,-3-22-14-16,11-4-13 0,-5-14-16 15,19 6-4 1,-3-10-1-16,17 21 15 15,-4 5 16-15,10 25 23 16,-2 22 18-16,-8 20 20 0,1 27 17 16,-22 12 7-16,-3 24 2 15,-19-1-16-15,-5 6-22 16,-1-5-43-16,-9-9-74 16,-3-18-7-16,12-15-4 15,6-21-4-15</inkml:trace>
  <inkml:trace contextRef="#ctx0" brushRef="#br0" timeOffset="82520.8683">7504 12436 46 0,'5'14'97'0,"-13"0"3"15,-13-2-4-15,-2 0-74 16,-1 6-8-16,-4 1-2 15,7 9 0-15,-2 4-1 16,14 6 2-16,4-1 0 16,13 3 2-16,3-8-1 15,12-5 2-15,2-12-4 16,8-12-1-16,-3-17-1 16,-1-9-4-16,-2-9-1 15,-6-3-3-15,-3-2 1 16,-7 6-3-16,-3 6 2 15,-3 9-2-15,-5 16 0 0,0 0 1 16,0 0 0-16,6 27 0 16,-1-1 0-16,4 3-2 15,1 4-9-15,-1-1-6 16,6 2-16-16,-6-8-31 16,6-4-49-16,-1-6-2 15,0-8 0-15,5-6 41 16</inkml:trace>
  <inkml:trace contextRef="#ctx0" brushRef="#br0" timeOffset="82713.9144">7892 12357 35 0,'8'-22'106'16,"2"-1"0"-16,-10 23-31 15,19 0-20-15,-19 0-10 16,23 47-16-16,-14-9-13 15,1 12-21-15,3 9-28 16,-7-6-26-16,4 0-24 16,-5-15-19-16,-5-17 0 15</inkml:trace>
  <inkml:trace contextRef="#ctx0" brushRef="#br0" timeOffset="83043.6847">8187 12469 79 0,'10'42'106'16,"4"-10"1"-16,-3-14-5 15,-11-18-84-15,33-5-11 16,-18-19-5-16,5-7-7 15,-1-2 0-15,-5-3 0 16,5 6 5-16,-4 7 1 16,-1 9 5-16,1 11 0 15,-15 3 2-15,24 24 0 0,-11 0-1 16,3 5-5-16,3 3-11 16,0-5-8-1,10 4-19-15,-6-15-15 16,7-2-21-16,-1-12-15 0,0-10-5 15,-1-7 14-15</inkml:trace>
  <inkml:trace contextRef="#ctx0" brushRef="#br0" timeOffset="83255.7276">8668 12527 52 0,'30'37'118'0,"3"1"1"16,-8 1 2 0,4 7-56-16,-19-9-24 0,-1 2-20 15,-15-6-39-15,-12-7-80 16,-1-12-17-16,-5-4-6 16,5-13-3-16</inkml:trace>
  <inkml:trace contextRef="#ctx0" brushRef="#br0" timeOffset="83550.6269">9171 11858 110 0,'-7'-22'100'0,"7"22"0"15,-22 18-46-15,8 12-27 16,-3 18 0-16,-7 11-6 16,7 23 0-16,-2 6 2 15,11 18 2-15,1 0-2 16,17 9 3-16,-5-7-5 16,16-2-7-16,3-15-11 15,8-14-16-15,6-11-42 16,-2-26-67-16,0-22-2 15,-7-20-5-15,5-19 0 16</inkml:trace>
  <inkml:trace contextRef="#ctx0" brushRef="#br0" timeOffset="83815.7786">9642 12123 83 0,'0'0'118'15,"-12"19"-5"-15,3 8 1 16,-1 5-70-16,5 18-13 16,-9 1-8-16,8 14-7 0,-3 5-7 15,9 10-4-15,5-4-5 16,2-7-9-16,8 1-36 15,-6-19-71-15,3-10-4 16,-4-16-3-16,-8-25-1 16</inkml:trace>
  <inkml:trace contextRef="#ctx0" brushRef="#br0" timeOffset="83959.8779">9478 12537 97 0,'1'-26'125'16,"16"8"-3"-16,7 2 1 15,16 7-72-15,11-3-37 0,7-2-27 16,9 4-53-16,-2-4-52 16,-5-4-7-16,-2 1 3 15</inkml:trace>
  <inkml:trace contextRef="#ctx0" brushRef="#br0" timeOffset="84153.7191">10133 11799 106 0,'0'0'125'0,"18"35"4"15,-5 18 1-15,9 29-80 16,-15 11-16-16,0 30-8 0,-12 20-17 16,-4 9-21-16,-3 6-110 15,-20-6-2-15,-6-13-13 16,-9-18 0-1</inkml:trace>
  <inkml:trace contextRef="#ctx0" brushRef="#br0" timeOffset="85489.4609">3286 14505 97 0,'10'33'120'0,"4"-9"2"15,6-8-2-15,-1-26-67 16,13-9-28-16,-3-29-8 0,1-20-10 16,4-23-4-16,3-15 2 15,-6-17-5-15,-2-12 1 16,-5 0-4-16,-12 7 2 16,-9 13-2-16,-11 17 4 15,-8 21-2-15,-6 25-2 16,-4 27 3-16,-5 28-1 15,1 26 2-15,6 21 1 16,3 23-1-16,5 17 3 16,10 14-2-16,2 10-2 15,14 5 2-15,6-2-3 16,10-3 0-16,9-16-5 16,12-17 0-16,3-21-8 0,8-23 3 15,-3-25-1-15,6-20-2 16,-8-21-2-16,-5-11 3 15,-10-11 1-15,-7 0 5 16,-9-2 1-16,-8 6 2 16,-4 7 8-16,-10 8-1 15,0 13 7-15,0 19-2 16,0 0 0-16,-22 13 2 16,20 22 4-16,-3 7 0 15,5 15-1-15,0 1 5 16,10 6-4-16,-1-12 3 15,11-11 1-15,-4-18-3 0,5-17-2 16,-1-20-5-16,0-18-12 16,-4-12-20-16,-10-21-48 15,3 4-56-15,-9 0 0 16,2 6-4-16,-2 2 0 16</inkml:trace>
  <inkml:trace contextRef="#ctx0" brushRef="#br0" timeOffset="85862.4499">4370 13980 87 0,'0'14'98'0,"-5"7"0"16,-5 1-35-16,-4-2-38 15,2 5-4-15,-10-1 7 16,8 13-7-16,-1 0 3 15,13 11-9-15,-1-1 0 16,13 2-5-16,4-1-12 16,6-11-8-16,13-1-11 15,1-19-9-15,9-6-7 16,-7-20-6-16,10-4-4 16,-12-13 3-16,4 1 3 15,-9-3 5-15,-5 4 9 16,-5 3 8-16,-4 5 7 0,-15 16 4 15,14-20 4-15,-14 20-1 16,0 0 2-16,15-15 0 16,-15 15 0-16,0 0-12 15,0 0-38-15,19-1 12 16,-19 1 41-16,19 0 0 16</inkml:trace>
  <inkml:trace contextRef="#ctx0" brushRef="#br0" timeOffset="86351.9789">4903 14145 34 0,'0'0'87'0,"0"0"-3"0,0 0-39 16,-21 19-19 0,-2-5-7-16,5 7-6 0,-6 3-4 15,2 8 0 1,3 0-3-16,7 0 0 0,5 1-2 15,7-3 0-15,7-3 2 16,12-6 2-16,-2-6 4 16,10-6 1-16,-3-9 0 15,7-3 1-15,-2-8-1 16,2-4-2-16,-5-6-1 16,3-1-3-16,0-5-1 15,0-2-1-15,2-5 1 0,3-3-1 16,-5-6-2-1,4-3 7-15,-1-11-6 16,-6-5 3-16,-4-9-6 16,-8-9 2-16,-5-3-7 0,-13 3 3 15,-8 6-3-15,-7 8-3 16,-3 18 3-16,-4 19-2 16,-3 26 4-16,0 22 2 15,5 23 4-15,5 20 7 16,4 19 1-16,10 13-4 15,8 6 4-15,6 5-3 16,8-4 1-16,10-11-13 16,9-11-26-16,2-23-84 0,6-27-3 15,7-21 0 1,3-24-9-16</inkml:trace>
  <inkml:trace contextRef="#ctx0" brushRef="#br0" timeOffset="86797.9488">6269 14053 125 0,'-6'39'107'0,"-3"2"-12"16,10 9-15-16,-1-7-97 0,5-6-21 15,-10-16-18-15,5-21-36 16,0 0-8-16,0 0-3 15</inkml:trace>
  <inkml:trace contextRef="#ctx0" brushRef="#br0" timeOffset="87021.6912">6842 13883 109 0,'-24'21'94'0,"0"-18"-13"16,3 7-37-16,-6 1-130 15,-2-3-8-15,0 5-3 16</inkml:trace>
  <inkml:trace contextRef="#ctx0" brushRef="#br0" timeOffset="87148.4963">6746 14230 124 0,'0'16'102'0,"0"-16"-18"16,-29 6-80-16,-1-22-82 15,7-10-24-15,-1-14-7 16</inkml:trace>
  <inkml:trace contextRef="#ctx0" brushRef="#br0" timeOffset="87483.6102">7337 13656 107 0,'0'0'107'15,"0"-18"0"-15,-15 15-3 16,-12 9-79-16,-3 12-6 16,-8 9-6-1,4 18-3-15,4 13-4 0,6 16-4 16,7 9 2-16,11 8 4 16,6-3 8-16,23-9 1 15,6-28 4-15,25-17-2 16,3-39 2-16,6-22-3 15,-5-34 2-15,-2-18-6 16,-16-14-8-16,-11 0-3 16,-21 10-11-16,-31 5-21 15,-5 23-98-15,-22 21 0 0,-3 28-6 16,-3 19-5-16</inkml:trace>
  <inkml:trace contextRef="#ctx0" brushRef="#br0" timeOffset="88743.6036">3363 15968 24 0,'-6'22'106'16,"-3"-6"1"-16,9-16 1 15,-10 23-55-15,10-23-18 0,-5-18-6 16,5-6-17-16,6-5 0 16,-1-9-9-16,5-7 2 15,-1-5-8-15,6 0 4 16,-2 4-4-16,2 7 0 16,0 10 4-16,4 13-1 15,3 15 2-15,4 12 0 16,8 12-1-16,3 7 2 15,4 4-1-15,0-2 3 16,2-5-1-16,2-6 1 16,-1-15-1-16,-5-11-1 15,-10-14 1-15,-8-11-1 16,-6-9-1-16,-8-6-2 0,-12 0-1 16,-7 4-1-16,-5 4 0 15,-2 10 1-15,-3 14 0 16,3 13 1-16,5 17 1 15,4 14 1-15,8 12-2 16,6 7 2-16,11 9 0 16,4-4-9-16,15-4-11 15,-1-16-26-15,17-11-54 16,-3-17-14-16,1-22 2 16,2-17-2-16</inkml:trace>
  <inkml:trace contextRef="#ctx0" brushRef="#br0" timeOffset="88924.7238">4336 14980 93 0,'5'-22'122'0,"-5"22"1"0,5 22 1 16,-13 17-69-16,11 29-16 16,-8 17-11-16,5 26-16 15,2 17-21-15,-4 2-45 16,7 7-63-16,4-9-4 15,11-10-2-15,4-28-2 16</inkml:trace>
  <inkml:trace contextRef="#ctx0" brushRef="#br0" timeOffset="89023.7903">4579 15750 1 0,'-41'-47'0'0,"-5"18"0"15,-2 16 0-15,-2 9 0 16</inkml:trace>
  <inkml:trace contextRef="#ctx0" brushRef="#br0" timeOffset="89240.4117">4581 15787 44 0,'10'38'93'16,"-5"-3"-2"-16,7 5-1 0,3-6-66 16,1-12-16-16,3-12-35 15,3-16-60-15,2-7-4 16,-7-14-2-16,4-4 42 16</inkml:trace>
  <inkml:trace contextRef="#ctx0" brushRef="#br0" timeOffset="89507.6927">4841 15886 41 0,'10'26'82'0,"-10"-26"-2"15,19-12-3-15,-5-5-70 0,5-11-11 16,-2-4 1-16,5 0-1 15,2 3 0-15,-2 4 7 16,4 10 4-16,-2 9 2 16,0 11 1-16,-5 6-2 15,8 7 0-15,-3 1-9 16,0-1-11-16,2-2-29 16,3-2-41-16,-7-12 0 0,4 1-4 15</inkml:trace>
  <inkml:trace contextRef="#ctx0" brushRef="#br0" timeOffset="89882.9945">5317 15836 1 0,'0'0'61'16,"0"0"16"-16,0 0 2 16,0 0-52-16,0 0 0 15,0-19-2-15,13 3 0 16,2-8 0-16,5 5 0 15,-1-4 0-15,6 4-3 16,-6 1-2-16,8 10-5 16,-6 0-2-16,2 12-5 15,-8 0 0-15,0 8 0 16,-15-12-1-16,29 30 1 16,-29-30-2-16,28 26 1 0,-13-18-1 15,-1-3 0-15,4-5-3 16,2-4 0-16,-5-2-1 15,4-2 1-15,1 0 0 16,-2 5 1-16,-3-1-1 16,5 8 0-16,-6 0-1 15,0 4-7-15,5 5-15 16,-19-13-34-16,34 15-55 16,-14-12-5-16,4-1 0 15,5-9-3-15</inkml:trace>
  <inkml:trace contextRef="#ctx0" brushRef="#br0" timeOffset="90352.0278">6967 15458 95 0,'-19'8'112'0,"-5"11"3"15,8 15 2-15,-7 1-75 16,9 20 2-16,-6 1-10 0,14 19-9 15,-3 2-4-15,5 6-16 16,4 4-20-16,-8-15-38 16,10-1-68-16,-10-17-6 15,3-12 1-15,-5-26 1 16</inkml:trace>
  <inkml:trace contextRef="#ctx0" brushRef="#br0" timeOffset="90476.7586">6688 15924 127 0,'19'-28'109'16,"15"5"-14"-16,-1-1-38 16,14 3-133-16,6 8-18 15,1-3-8-15,-1 4-5 0</inkml:trace>
  <inkml:trace contextRef="#ctx0" brushRef="#br0" timeOffset="90673.5459">7318 15525 64 0,'0'0'105'0,"19"11"5"15,-10 15 3-15,-3-2-62 16,13 13-13-16,-6-10-9 16,8 2-9-16,-2-13-18 15,5-13-22-15,3-4-43 0,-6-22-49 16,-2-6-2-1,-6-9-3-15,2-2 12 16</inkml:trace>
  <inkml:trace contextRef="#ctx0" brushRef="#br0" timeOffset="90992.1015">7572 15618 69 0,'9'23'95'0,"-9"-23"0"15,20 16-4-15,-6-20-64 16,0-12-17-16,2-6-3 16,3-8-1-16,1-4-3 0,-2-1 3 15,6 4 0 1,-9 5 0-16,4 7 0 16,0 8-1-16,-5 8 0 15,-14 3-2-15,20 22 1 0,-15-1 0 16,4 5 3-16,-5-1 1 15,6 4 0-15,0-6 0 16,5-1 1-16,5-6-1 16,2-1-2-16,4-7-9 15,-7-5-22-15,12 2-43 16,-10-7-37-16,-1 2-2 16,-20 0-3-16</inkml:trace>
  <inkml:trace contextRef="#ctx0" brushRef="#br0" timeOffset="91256.3409">8328 15477 1 0,'5'-24'78'15,"-5"24"18"-15,0 0 1 16,-25-14-48-16,25 14-4 15,-28 17-5-15,18 6-9 16,-5-4-6-16,6 13-6 0,4-6-5 16,9 4-3-1,2-4-8-15,7-9-10 16,11-2-23-16,0-15-65 16,11-7-12-16,-1-15-4 0,8-8-1 15</inkml:trace>
  <inkml:trace contextRef="#ctx0" brushRef="#br0" timeOffset="91464.1722">8665 14781 109 0,'-4'-22'115'0,"4"22"-2"16,0 0-5-1,-7 16-69-15,-2 17-14 16,9 20-11-16,-4 16-12 15,4 15-20-15,4 22-34 0,0-7-56 16,6-1-2-16,5-16-4 16,9-20 3-16</inkml:trace>
  <inkml:trace contextRef="#ctx0" brushRef="#br0" timeOffset="91577.4914">8834 15144 100 0,'-26'-32'101'0,"-13"15"-4"15,-3 16-18-15,-2 6-129 16,-3 4-39-16,7 9-5 16,8 1-9-16</inkml:trace>
  <inkml:trace contextRef="#ctx0" brushRef="#br0" timeOffset="91760.7541">8976 15278 85 0,'0'0'104'16,"15"23"-2"-16,-15-2-3 15,4 11-71-15,-6 3-28 16,0 2-32-16,2 4-62 16,-3 0-5-16,8-6-3 15,0-8 12-15</inkml:trace>
  <inkml:trace contextRef="#ctx0" brushRef="#br0" timeOffset="92047.094">9315 15323 76 0,'15'-14'89'0,"-15"14"-2"15,0 0-43-15,-3 14-21 16,-9 5-6-16,5 10-4 16,-3 7 1-16,6 5 4 15,-2-4-1-15,14 2 4 0,-3-14 0 16,12-4 1-16,-3-21-2 16,8-6-3-1,-3-14-20-15,-5-13-31 16,3 2-68-16,-6-4-5 0,-5 6-3 15,-1 0-1-15</inkml:trace>
  <inkml:trace contextRef="#ctx0" brushRef="#br0" timeOffset="92351.8171">9520 15395 33 0,'0'0'86'0,"16"7"0"0,-16-7-2 16,22-16-56-16,-7 4-8 15,-6-5-2 1,10 6-3-16,-19 11 1 16,29-16-2-16,-14 14-1 0,-1 8-1 15,-14-6-2-15,27 21-2 16,-27-21 0-16,28 18-1 16,-11-17 1-16,10-1 1 15,-1-6 4-15,8 3 1 16,-1-4 1-16,8 7-2 15,-5 2-1-15,3 9-2 16,-5 9-7-16,-6 2-13 16,0 8-34-16,-7-10-65 0,-2 1-5 15,-5-15-5-15,8-8-5 16</inkml:trace>
  <inkml:trace contextRef="#ctx0" brushRef="#br0" timeOffset="92935.9929">10905 14642 104 0,'-22'57'115'0,"-3"8"0"16,6 18-5-16,-5-3-68 16,10 15-11-16,4-7-12 15,10 0-19-15,10-3-23 16,10-19-29-16,22-13-55 15,0-29-5-15,17-15-4 0,-5-28 1 16</inkml:trace>
  <inkml:trace contextRef="#ctx0" brushRef="#br0" timeOffset="93131.8342">11369 14509 128 0,'18'-29'123'0,"7"29"2"16,-2 13 0-16,11 38-71 16,-15 18-18-16,0 33-9 15,-9 24-14-15,-10 18-16 16,-4 21-59-16,-16-13-60 16,-8 4-10-16,-12-25-9 0,-2-26-3 15</inkml:trace>
  <inkml:trace contextRef="#ctx0" brushRef="#br0" timeOffset="93972.0918">8145 16312 80 0,'-18'10'106'0,"12"8"-21"16,-9-12-7-16,11 20-10 0,-12-10-16 15,13 17-14-15,-7-4-12 16,10 10-10-16,0-1-9 15,4 6-3-15,-3 0-5 16,-1 0-6-16,5 1-20 16,-10-15-64-16,10-3-27 15,0-12-5-15,-5-15 2 16</inkml:trace>
  <inkml:trace contextRef="#ctx0" brushRef="#br0" timeOffset="94105.7262">8140 16057 80 0,'4'26'8'15,"10"3"-4"-15,7-2-8 16,11-3-83-16</inkml:trace>
  <inkml:trace contextRef="#ctx0" brushRef="#br0" timeOffset="94316.4475">8645 16404 113 0,'-57'19'123'15,"-2"7"-4"-15,-9 1-16 16,-2-6-107-16,7 0-100 15,10-9-8-15,13-2-6 16,22-10-1-16</inkml:trace>
  <inkml:trace contextRef="#ctx0" brushRef="#br0" timeOffset="94466.3595">8746 16436 146 0,'-19'35'112'0,"-6"-9"-26"16,7-4-81-16,-1-1-103 16,19-21-14-16,-15-5-6 15</inkml:trace>
  <inkml:trace contextRef="#ctx0" brushRef="#br0" timeOffset="94759.2243">9060 16272 89 0,'-9'50'117'15,"4"9"-6"-15,5 7-15 16,2-5-84-16,5 0-105 16,1-11-11-16,-1-9-7 15,3-15-5-15</inkml:trace>
  <inkml:trace contextRef="#ctx0" brushRef="#br0" timeOffset="94872.299">9027 16181 146 0,'-6'-35'84'0,"6"6"-67"16,13 5-50-16,8 11-60 16,7-1-13-16</inkml:trace>
  <inkml:trace contextRef="#ctx0" brushRef="#br0" timeOffset="95103.8269">9582 16242 122 0,'0'37'126'0,"-2"1"-1"15,7 18-2-15,-4 0-65 16,12 7-53-16,-3 3-40 16,-10-15-80-16,7 2-5 15,-6-16-4-15,7-10 2 16</inkml:trace>
  <inkml:trace contextRef="#ctx0" brushRef="#br0" timeOffset="95249.1669">9548 16402 121 0,'0'-17'122'0,"5"-1"-2"0,15 12-5 16,4 1-77-16,9-7-54 15,13 12-48-15,-5-14-47 16,5 9-5-16,-6-3-2 16</inkml:trace>
  <inkml:trace contextRef="#ctx0" brushRef="#br0" timeOffset="95626.9778">10179 16237 73 0,'0'-16'105'0,"3"-5"-2"0,1-8-1 15,3 4-76-15,-5-11-12 16,1 8-1-16,-3 0-2 15,0 14-3-15,0 14-2 16,0 0-1-16,2 14-2 16,3 15 1-16,0 13-2 15,2 6 0-15,0 11-2 16,3 5 5-16,-1 2-1 16,-1 0 4-16,-3-4-2 0,-1-2 4 15,-4-12-1 1,3-5 4-16,-6-16 1 15,1-1 0-15,2-26 0 16,0 21 1-16,0-21-1 0,14-2-2 16,-14 2-1-16,32-11-7 15,-13 11-14-15,-5-11-42 16,10 19-71-16,-9-5-8 16,4 16-5-16,-9-3-7 15</inkml:trace>
  <inkml:trace contextRef="#ctx0" brushRef="#br0" timeOffset="96715.967">8726 16604 145 0,'-23'27'125'0,"-6"-7"-4"0,0 2 0 16,-10-9-88-16,6 0-21 15,-2-8-16-15,-2-9-30 16,13 6-78 0,0-5-9-16,10 8 0 0,14-5-8 15</inkml:trace>
  <inkml:trace contextRef="#ctx0" brushRef="#br0" timeOffset="97419.9435">7809 17847 119 0,'0'0'99'0,"-20"9"7"0,20-9-23 16,-4-20-70-16,13-1 3 15,1-6-14-15,9-4 9 16,0 4-12-16,9 0 13 16,-3 4-10-16,3 5 3 15,-3 9-2-15,3 7 3 16,-4 5 3-16,1 17-10 15,-3-1 15-15,4 11-8 0,-2-4 11 16,10 9-10 0,-2-9 11-16,8 1-10 15,2-14 7-15,3-7-2 16,-2-17-8-16,0-10 5 0,-4-15-17 16,-6-16 2-16,-5-4-12 15,-17-11 0-15,-2 6-8 16,-10-5 6-16,-4 18-3 15,-14 1 0-15,6 22 14 16,-2 15 10-16,-3 13 10 16,11 18 8-16,-1 8 4 15,11 19 4-15,-1 2 2 16,12 12-9-16,4-2 0 16,6-1-12-16,11-4-5 15,-1-12-21-15,9-6-19 16,-14-29-75-16,14-10-19 15,-6-25 6-15,2-12-11 0</inkml:trace>
  <inkml:trace contextRef="#ctx0" brushRef="#br0" timeOffset="97640.136">8935 16931 166 0,'15'40'125'16,"-13"-9"2"-16,3 19-5 16,-8 4-93-16,3 18-7 15,-9 13-12-15,2 10-10 0,4 6-12 16,-2-15-37-16,22-2-73 16,-2-25-2-16,16-17-3 15,3-36-2-15</inkml:trace>
  <inkml:trace contextRef="#ctx0" brushRef="#br0" timeOffset="97780.3974">9257 17220 160 0,'-50'3'129'16,"-5"21"-2"-16,-17 5-5 16,9 18-100-16,-2-3-42 15,-5-12-80-15,15 5-18 16,8-6-6-16,21-1-3 0</inkml:trace>
  <inkml:trace contextRef="#ctx0" brushRef="#br0" timeOffset="98005.0182">9101 17515 125 0,'5'24'115'0,"7"10"5"16,-2-5-47-16,14 9-25 16,-10-16-9-16,10 1-14 0,-9-15-17 15,4-15-15-15,0-9-32 16,-14-17-78-16,4-6-1 16,-9-7-4-1,0 4-1-15</inkml:trace>
  <inkml:trace contextRef="#ctx0" brushRef="#br0" timeOffset="98267.2641">9330 17592 116 0,'9'35'113'16,"2"-6"2"-16,0-11-8 15,6-7-76-15,0-21-19 0,3-9-8 16,-7-8-2-16,6-4-6 15,-4 1 5-15,1 1-1 16,-6 5 5 0,2 10-4-16,-12 14 4 0,17-4 0 15,-17 4-1-15,22 31 0 16,-8-7-11-16,1-10-19 16,9 9-74-16,-5-14-9 15,3 4-3-15,-3-11-1 16</inkml:trace>
  <inkml:trace contextRef="#ctx0" brushRef="#br0" timeOffset="98672.8027">9755 17670 48 0,'0'0'87'16,"21"7"5"-16,-21-7-4 15,30-21-68-15,-15-3-11 16,6-3 0-16,-4-5-1 16,4 8 0-16,-1-5 4 15,-1 11-8-15,-2-1 5 16,-1 12-4-16,-16 7 5 16,28 8 4-16,-28-8 2 0,23 33 2 15,-18-14 0-15,7 3 4 16,-5-4-6-1,5 0 4-15,-2-4-9 16,4-4 0-16,1-4-7 0,1-1 3 16,1-5-5-16,5 0 2 15,-4 0 0-15,7 5 0 16,-3-5 1-16,4 6-1 16,-2-3 0-16,-2 4-4 15,2-1-16-15,-5-9-37 16,5 8-61-16,-7-13-9 15,5 3 1-15,-3-10-13 16</inkml:trace>
  <inkml:trace contextRef="#ctx0" brushRef="#br0" timeOffset="99632.0485">11350 17334 127 0,'8'16'127'15,"-3"6"4"-15,-10-1 0 16,11 18-77-16,-17-9-14 15,4 18-3-15,-13-5-10 16,10 12-7-16,-6-4 1 16,7 9-12-16,-4-4 0 15,7-5-14-15,6-3-7 16,-9-27-34-16,22-5-87 16,-17-34-2-16,8-12-14 15,-4-29 5-15</inkml:trace>
  <inkml:trace contextRef="#ctx0" brushRef="#br0" timeOffset="100091.9197">11379 17052 4 0,'0'0'94'0,"0"0"4"16,0 0-3-16,-11-15-51 15,11 15-8-15,0 0-5 16,0 0-6-16,-24-11-3 16,24 11-4-16,-14 11 0 15,14-11-2-15,-15 21 1 16,10-7 1-16,5-14 0 16,-4 23 0-16,4-23-3 0,0 0 0 15,0 0-3-15,0 0-2 16,0 0-3-1,0 0-3-15,9-16-8 16,-14 1-12-16,5 15-30 0,-8-16-78 16,8 16-5-16,0 0-1 15,0 0-3-15</inkml:trace>
  <inkml:trace contextRef="#ctx0" brushRef="#br0" timeOffset="100448.9475">11701 17651 189 0,'3'37'137'0,"-6"6"2"15,6 17-7-15,-7-1-84 16,8 13-32-16,-8-1-5 15,-6-9-39-15,10 4-101 0,-16-16-3 16,13-9-9-16,3-23-3 16</inkml:trace>
  <inkml:trace contextRef="#ctx0" brushRef="#br0" timeOffset="101328.1271">12369 16803 67 0,'4'27'109'15,"-3"12"3"-15,-1 9 1 16,9 21-65-16,-9-2-5 16,4 18-6-16,-4 0-7 15,6 11-1-15,-1-1-11 0,4 1-6 16,0-8-2-16,2-11-19 15,12-5-8 1,-4-25-19-16,16-5-6 16,-6-33-8-16,19-4-10 0,-14-35 3 15,13-2-4-15,-17-25 31 16,-2 0 18-16,-9-1 27 16,-24-3 14-16,-9 18 9 15,-25-4 14-15,-3 25 0 16,-22-2-1-16,7 22-15 15,-10-1-20-15,5 5-28 16,12 6-75-16,7-7-32 0,18 2-1 16,25-3-5-1</inkml:trace>
  <inkml:trace contextRef="#ctx0" brushRef="#br0" timeOffset="101740.0199">12951 16983 127 0,'18'-8'118'0,"-18"8"3"15,0 0-5-15,0 0-80 16,0 0-20-16,0 0-4 0,0 0-4 16,-4 32-1-16,-5-2 2 15,3 9-2-15,-3 10 3 16,0 7-2-16,-2 7 5 16,2 1-3-16,-1 7 4 15,0-6-4-15,3 1 2 16,0-5-3-16,7-3-4 15,5-10 6-15,4-5-10 16,6-11 5-16,0-9-12 16,13-10-4-16,-4-20-13 15,15 4-57-15,-9-24-45 16,7 3-14-16,-7-10 4 0,9 2-5 16</inkml:trace>
  <inkml:trace contextRef="#ctx0" brushRef="#br0" timeOffset="102176.9606">13494 17230 70 0,'0'0'114'0,"0"0"2"15,4 20 1-15,1 14-58 0,-10-10-25 16,7 16-2-16,-8-1-11 16,2 10-3-16,-2 3-9 15,4 1-7-15,4 3-40 16,-4-13-77-16,4-9-5 15,4-17-4-15,-6-17-4 16</inkml:trace>
  <inkml:trace contextRef="#ctx0" brushRef="#br0" timeOffset="102312.9175">13446 17034 165 0,'-18'-13'121'16,"18"13"-25"-16,0 0-88 0,0 0-92 15,22-19-36-15,-2 3-1 16</inkml:trace>
  <inkml:trace contextRef="#ctx0" brushRef="#br0" timeOffset="103023.3248">13922 16737 27 0,'0'0'106'16,"0"0"1"-16,19 5 6 0,-19-5-45 16,16 8-16-1,-16-8-14-15,24 8-7 16,-10-5-8-16,9 5-5 16,-7-1-4-16,8 6-9 0,3 1 3 15,2 10-7-15,-5 2 4 16,5 12-6-16,-5 9 4 15,-2 7-1-15,-8 9 3 16,-5 7 4-16,-18 6-1 16,-8 1 4-16,-14-4-5 15,-5 1 4-15,-11-10-6 16,3-3-3-16,-8-9-12 16,3-22-23-16,15 0-96 15,-3-17-2-15,16-3-6 16,7-13-8-16</inkml:trace>
  <inkml:trace contextRef="#ctx0" brushRef="#br0" timeOffset="105220.1701">6581 18910 189 0,'7'19'114'15,"6"-3"3"-15,2-9-7 16,9-9-89-16,-5-11-11 15,-1-8-9-15,-3-6-2 16,-5-5-2-16,-5 0 1 16,-5 1-5-16,-1 3 1 15,-12 0-2-15,3 9 1 16,-9 3-1-16,4 8 1 0,-4 5 4 16,4 9 4-1,0 9 5-15,3 7 5 16,5 9 6-16,-2 4 1 15,14 13 4-15,-5-5 11 0,11 7-22 16,-2-13 14-16,9 0-20 16,-3-12 4-16,9-5-2 15,0-20-2-15,5-16-6 16,4-5-9-16,0-8 19 16,-3-5-18-16,-1-3 16 15,0 0-7-15,-5 1-3 16,-5 8 3-16,-1 7-1 15,-3 7 0-15,-15 14-1 16,20-5 1-16,-20 5 1 16,18 18 0-16,-8-4 1 15,0 5 0-15,4 1 1 16,2-1-1-16,3-3 1 0,0-5 0 16,5-3-1-16,4-6-1 15,-3-5 0-15,3-2 1 16,-4-3-2-16,-1-2 0 15,-8 1-4-15,6 5-7 16,-21 4-13-16,32 2-25 16,-32-2-67-16,21 5-9 15,-21-5-6-15,33-8 5 16</inkml:trace>
  <inkml:trace contextRef="#ctx0" brushRef="#br0" timeOffset="105619.7175">7552 18283 38 0,'26'-19'106'16,"-11"15"5"-16,-1 4 0 16,-14 0-62-16,33 9-8 15,-33-9-8-15,29 19-5 16,-14-8-8-16,3 10-3 15,-3-5-8-15,3 6-2 16,-5-1-7-16,3 2 1 16,-6-1-2-16,-5 4 0 15,-9-1 0-15,-1 1 10 0,-5 0-9 16,-4-4 9 0,0-1-8-16,-2 0 9 15,-3-4-5-15,6 1 14 0,-7-4-8 16,12 4 3-16,-3-3 1 15,11 5 3-15,-1-5-2 16,7 2 0-16,-6-17-4 16,32 23-8-16,-6-18-8 15,-2-7-27-15,14 2-101 16,-14-10-13-16,9 9 1 16,-9-6-12-16</inkml:trace>
  <inkml:trace contextRef="#ctx0" brushRef="#br0" timeOffset="106846.5352">1632 19716 196 0,'0'0'123'0,"0"0"-11"0,0 0-2 16,0 0-86-16,66 5-15 16,-66-5-9-16,0 0-5 15,0 0-8-15,15-70 1 16,-15 70 0-16,0 0-9 16,0 0 7-16,0 0 4 15,-63-26 5-15,63 26-1 16,0 0 23-16,-28 64 2 15,28-64 9-15,8 69 12 16,-8-69-6-16,26 66-11 16,-26-66 7-16,0 0 3 15,71 57-16-15,-71-57-7 16,0 0-6-16,92-43-3 0,-92 43-4 16,66-62 6-16,-66 62-9 15,53-82 0-15,-53 82 1 16,0 0-1-16,59-74 1 15,-59 74 1-15,0 0 2 16,0 0 3-16,0 0 2 16,0 0 1-16,66 90 1 15,-66-90-5-15,21 70 12 16,-21-70 2-16,0 0-2 16,38 87 0-16,-38-87-4 15,0 0-8-15,0 0 6 16,0 0-2-16,72 39-7 0,-72-39-8 15,0 0-11-15,0 0-15 16,68-39-23-16,-68 39-22 16,0 0-47-16,0 0 2 15,56-69-7-15,-56 69 5 16</inkml:trace>
  <inkml:trace contextRef="#ctx0" brushRef="#br0" timeOffset="107193.7682">2368 19689 78 0,'-24'72'99'0,"24"-72"-1"16,0 0-42-16,0 0-15 16,0 0-9-16,0 0-11 15,0 0-7-15,0 0-6 16,0 0-6-16,0 0-2 16,66 7 0-16,-66-7-1 15,0 0 1-15,0 0-1 0,0 0-4 16,0 0-11-16,72-12-19 15,-72 12-34-15,0 0-26 16,0 0 0-16,64 57-9 16</inkml:trace>
  <inkml:trace contextRef="#ctx0" brushRef="#br0" timeOffset="107675.6704">2770 18873 114 0,'11'26'108'0,"-1"2"2"0,4 5-5 16,1 7-72-16,0-3-7 15,3 11-13-15,-3 1 6 16,4 14-14-16,-19-63 10 16,24 127-1-16,-24-127 4 15,15 112 6-15,-15-112-8 16,-10 83 0-16,10-83-3 16,0 0 2-16,0 0-2 15,-64 56-2-15,64-56 4 0,0 0 0 16,-72 39 1-1,72-39 4-15,-37 67-1 16,37-67-9-16,-24 93-1 0,24-93 4 16,3 93-3-16,-3-93-15 15,29 64-7-15,-29-64-73 16,0 0-63-16,88-5 0 16,-88 5-6-16,130-85-16 15</inkml:trace>
  <inkml:trace contextRef="#ctx0" brushRef="#br0" timeOffset="120854.7228">6398 13725 34 0,'0'0'84'0,"0"0"-15"16,-18 6-15-16,18-6-13 16,-16 5-7-16,16-5-7 15,-22 8-4-15,22-8-5 16,-20 16 0-16,20-16-3 16,-10 18-1-16,10-18 0 15,-4 16-1-15,4-16 0 16,0 0-1-16,0 0 1 15,19-4-2-15,-19 4 0 16,15-20-1-16,-15 20-2 0,14-23 0 16,-14 9-2-1,0 14 0-15,4-20-1 16,-4 20 0-16,0 0 0 0,-9-14 1 16,9 14 1-16,0 0-1 15,-14 0 1-15,14 0 0 16,0 0 0-16,-15 16-2 15,15-16 0-15,-10 21-4 16,10-21-9-16,-22 24-14 16,16-5-38-16,6-19-63 15,-21 19 0-15,21-19-3 0,-18 12-1 16</inkml:trace>
  <inkml:trace contextRef="#ctx0" brushRef="#br0" timeOffset="121588.1428">6351 14105 5 0,'0'0'71'15,"0"0"-19"-15,0 0-3 16,0 0 1-16,0 0-1 16,0 0-1-16,0 0-3 0,0 0-1 15,0 0-4-15,-6 27-1 16,6-27-5 0,-8 40-1-16,-3-16-4 15,11 13-1-15,-10 0-5 0,10 12-2 16,-8 1-5-16,8 5-2 15,-5-6-8-15,0-2-11 16,9 1-47-16,-8-26-78 16,4-22-6-16,20 4-5 15,4-32-6-15</inkml:trace>
  <inkml:trace contextRef="#ctx0" brushRef="#br0" timeOffset="122802.7448">6725 12424 31 0,'0'0'80'0,"0"0"-20"0,0 0-15 16,0 0-7-16,0 0-5 16,-14 4-3-16,14-4-3 15,0 0 0-15,0 0-2 16,0 0 0-16,-15 17 0 15,15-17-1-15,-4 18 0 16,4-18-2-16,-4 29 2 16,-1-13-3-16,10 8 1 15,-5-3-3-15,8 9-1 16,-3-1-3-16,1 3-2 16,-1-2-3-16,3-1-3 15,-2-1-9-15,-2-9-16 0,2 3-41 16,-6-22-70-16,0 0-4 15,0 0-2-15,13-35-2 16</inkml:trace>
  <inkml:trace contextRef="#ctx0" brushRef="#br0" timeOffset="123562.2033">6712 12067 36 0,'0'0'94'0,"0"0"2"16,0 0-7-16,0 0-44 15,0 0-8-15,0 0-6 16,0 0-4-16,0 0-3 16,0 0-2-16,0 0-3 15,-1 14-2-15,1-14-3 16,0 0 0-16,5 16-2 16,-5-16 2-16,0 0-1 15,10 21 0-15,-10-21-2 16,0 0 1-16,0 0-1 15,15 13 0-15,-15-13-2 0,0 0-2 16,0 0 0-16,0 0 0 16,0 0 0-1,0 0-1-15,0 0 0 0,0 0 0 16,0 0 0-16,0 0-1 16,0 0-1-16,18-23 0 15,-18 23-1-15,5-27-1 16,-4 13 0-16,-1-2-2 15,0 1 1-15,0 15-1 16,-1-21 0-16,1 21 1 16,0 0-1-16,0 0 0 15,0 0-1-15,0 0 1 16,0 0 1-16,0 0-1 0,-9 17-2 16,9-17-3-16,6 22-9 15,-6-22-16 1,13 18-39-16,-13-18-69 15,0 0-1-15,23 8-2 0,-7-7 2 16</inkml:trace>
  <inkml:trace contextRef="#ctx0" brushRef="#br0" timeOffset="124369.9457">7871 12359 37 0,'0'0'52'0,"0"0"-5"16,0 0 0-16,0 17-4 16,0-17 1-16,0 31-2 15,-5-14 1-15,10 12-1 0,-5-3-3 16,9 11-2-16,-8-4-6 15,13 7-4-15,-9-3-8 16,8 0-6-16,-3-6-11 16,-4-7-16-16,7-2-31 15,-13-22-63-15,0 0-14 16,10-17 0-16,-6-12-3 16</inkml:trace>
  <inkml:trace contextRef="#ctx0" brushRef="#br0" timeOffset="124547.1284">7751 11998 152 0,'-3'27'118'0,"1"0"-10"15,10 5-38-15,7-6-158 16,-15-26-14-16,19 13-13 15,-19-13-6-15</inkml:trace>
  <inkml:trace contextRef="#ctx0" brushRef="#br0" timeOffset="125932.6742">8338 12897 53 0,'0'0'99'16,"0"0"-3"-16,14-1-30 15,-14 1-12-15,0 0-15 16,14-12-9-16,-14 12-7 16,0-17-6-16,-3 2-4 15,3 15-5-15,-6-25-1 16,5 10-3-16,-4-2 0 16,1 1-1-16,-1 0 0 0,5-2-2 15,-4 2 0 1,4 0-1-16,-2 1 0 15,2 15-1-15,0-24 1 0,0 24-1 16,5-20 1-16,-5 20 0 16,11-21 1-16,-11 21 1 15,19-23 0-15,-19 23 1 16,28-29 1-16,-12 12-1 16,-2-2 0-16,4 1 1 15,-2-1 0-15,-2 1-1 16,1 4 1-16,-1 2-1 15,-14 12 1-15,24-9 0 0,-24 9 1 16,23 9 1-16,-23-9 2 16,24 31 1-1,-13-10 0-15,2 4 3 16,-2 4 0-16,3 2 1 0,5-1 0 16,1 1-1-16,3-7-3 15,2-2-2-15,4-7-8 16,-2-12-17-16,13 0-74 15,-5-19-45-15,2-8-6 16,0-7-4-16</inkml:trace>
</inkml:ink>
</file>

<file path=ppt/ink/ink3.xml><?xml version="1.0" encoding="utf-8"?>
<inkml:ink xmlns:inkml="http://www.w3.org/2003/InkML">
  <inkml:definitions>
    <inkml:context xml:id="ctx0">
      <inkml:inkSource xml:id="inkSrc0">
        <inkml:traceFormat>
          <inkml:channel name="X" type="integer" max="23472" units="cm"/>
          <inkml:channel name="Y" type="integer" max="13203" units="cm"/>
          <inkml:channel name="F" type="integer" max="1023" units="dev"/>
          <inkml:channel name="T" type="integer" max="2.14748E9" units="dev"/>
        </inkml:traceFormat>
        <inkml:channelProperties>
          <inkml:channelProperty channel="X" name="resolution" value="1333.63635" units="1/cm"/>
          <inkml:channelProperty channel="Y" name="resolution" value="1000.22729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4-08-26T13:38:32.315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8553 10327 77 0,'14'0'117'0,"-14"0"5"15,0 0-3-15,16-1-51 0,-16 1-25 16,0 0-13-16,0 0-13 16,0 0-7-1,0 0-5-15,-15-8-3 16,1 11-2-16,-2 3 0 0,-6 2 0 15,-2 3 0-15,-1 4 0 16,1-1 1-16,6 5-1 16,6 2-4-16,4 7 4 15,8 5 2-15,5 6 4 16,10 7 6-16,-1 2 1 16,8 12 4-16,-7-7 1 15,-4 6 6-15,-16-11-6 0,-10 0-1 16,-15-11-7-16,-13-10-10 15,-13-8-16 1,-12-19-36-16,14 0-88 16,-4-14-2-16,20-4-2 0,19-9-2 15</inkml:trace>
  <inkml:trace contextRef="#ctx0" brushRef="#br0" timeOffset="1420.6769">9563 10231 48 0,'0'0'104'0,"-29"6"4"15,12 4-26-15,0 9-22 16,-11-1-11-16,8 16-6 15,-11 1-9-15,9 19-4 16,-9 1-7-16,12 15-2 16,0 4-7-16,11 10 2 15,8-6-6-15,12 1 2 0,17-20-3 16,15-11 2-16,11-32-2 16,15-26 0-1,4-34-2-15,-2-29-2 16,-4-23 0-16,-11-11-5 0,-16-2 1 15,-19-2-7-15,-20 18-1 16,-19 15-3-16,-13 28-2 16,-9 21-7-16,-5 31-5 15,-8 7-15-15,11 25-23 16,-7 3-53-16,9 4-17 16,5 8 5-16,8-3 0 15</inkml:trace>
  <inkml:trace contextRef="#ctx0" brushRef="#br0" timeOffset="1796.5704">9613 10329 84 0,'0'0'116'0,"-2"35"-2"15,-3-9 0-15,0 6-64 16,5 11-15-16,-7-1-14 16,5 7-10-16,-5 0-12 15,-3-5-19-15,8 1-33 16,-6-8-59-16,1-18-7 16,7-4 1-16,0-15-3 0</inkml:trace>
  <inkml:trace contextRef="#ctx0" brushRef="#br0" timeOffset="1935.0787">9402 10632 169 0,'0'0'131'15,"17"-5"3"-15,7 0-8 16,11-4-88-16,4-4-115 16,7 0-47-16,7 8-5 15,0-3-8-15</inkml:trace>
  <inkml:trace contextRef="#ctx0" brushRef="#br0" timeOffset="3535.7463">10782 10271 102 0,'-19'18'123'16,"-5"7"-1"-16,-5 4 2 15,-12 5-74-15,9 9-18 16,-12-1-13-16,5 4-6 16,-5-2-7-16,6-6-14 15,9 4-46-15,0-15-66 16,8-14-6-16,6-8 1 16,15-5-4-16</inkml:trace>
  <inkml:trace contextRef="#ctx0" brushRef="#br0" timeOffset="3719.8628">10371 10398 197 0,'12'30'136'16,"10"2"1"-16,2 2-5 16,7 8-86-16,5-14-35 15,2-2-19-15,12 1-35 16,-17-9-78-16,11-8-15 15,-1-6 2-15,-5-4-4 0</inkml:trace>
  <inkml:trace contextRef="#ctx0" brushRef="#br0" timeOffset="4275.6382">10898 10766 62 0,'0'0'101'0,"-5"-16"1"15,5-4-5-15,3-1-73 16,2 0-16-16,-4-2-3 16,2 7-5-16,-3 16 1 15,0 0 1-15,0 0-1 16,6 16 0-16,-5 9 3 0,3 8 4 15,-4 4 4 1,4 6 4-16,-7-1 1 16,6 3 3-16,-11-5 0 15,7 0 3-15,-9-8-2 0,7-1 0 16,-3-11-5-16,1 1-1 16,5-21 0-16,0 26 0 15,0-26 1-15,0 0-1 16,24 8 1-16,-10-6-3 15,2-7-2-15,2 3-2 16,1-1-3-16,-4 0-5 16,4 4-15-16,-19-1-41 15,38-16-83-15,-18 5-3 16,8 0-2-16,6-7-3 16</inkml:trace>
  <inkml:trace contextRef="#ctx0" brushRef="#br0" timeOffset="5019.7869">12035 10159 8 0,'0'0'90'0,"-18"-10"2"15,4 10-37-15,-6-3-16 16,1 9-4-16,-13 2-5 16,2 13 1-16,-8 2-1 15,3 15 1-15,-8 1-2 16,6 15-2-16,2 5-3 15,11 14 1-15,1-4-4 16,22 8 2-16,6-10-3 0,19-3 1 16,15-22-3-16,23-15 2 15,6-33-4-15,4-25-2 16,4-28-2-16,-4-20-6 16,-14-14-2-16,-18-11-7 15,-17 3-1-15,-23 6-6 16,-15 18 0-16,-17 20-4 15,-7 26-3-15,-10 17-8 16,2 30-12-16,-3 5-16 16,12 27-31-16,-4-2-38 15,13 9-7-15,4-4 0 16,11-6 46-16</inkml:trace>
  <inkml:trace contextRef="#ctx0" brushRef="#br0" timeOffset="5297.79">11970 10258 82 0,'3'26'123'15,"-3"-9"4"-15,0 6-2 0,10 9-66 16,-18-6-21-16,8 12-13 16,-6-1-9-16,-4 8-10 15,6 1-22-15,-15-7-35 16,13-4-76-16,-3-4 0 16,0-11-5-16,9-20 5 15</inkml:trace>
  <inkml:trace contextRef="#ctx0" brushRef="#br0" timeOffset="5424.8982">11826 10505 127 0,'34'-10'129'0,"-6"10"-10"16,16 9-44-16,3-5-141 0,7-5-52 16,7-1-8-16,-3-8-5 15</inkml:trace>
  <inkml:trace contextRef="#ctx0" brushRef="#br0" timeOffset="6264.9113">13258 10043 40 0,'0'0'120'15,"0"0"2"-15,-37 32 2 0,-1-3-53 16,2 15-26-16,-17-1-15 15,2 11-10-15,-7-1-11 16,5 2-14-16,9 1-29 16,-4-14-60-16,15-9-32 15,9-5 0-15,8-16-4 16</inkml:trace>
  <inkml:trace contextRef="#ctx0" brushRef="#br0" timeOffset="6445.144">12844 10225 153 0,'26'22'131'0,"1"5"2"15,8 2-8-15,7 8-81 16,6-11-56-16,-4-14-37 16,5-2-75-16,-1-4-6 15,-1-2 1-15,1-4-4 16</inkml:trace>
  <inkml:trace contextRef="#ctx0" brushRef="#br0" timeOffset="6824.6381">13514 10420 35 0,'18'31'100'16,"-18"-1"8"-16,-5 9-22 16,0 9-43-16,-22-10-12 15,2 9-8-15,-14-10-10 16,1-4-5-16,-6-14-8 15,11-11-4-15,0-9-4 0,13-12 0 16,5-6 4-16,11-5 4 16,13 0 6-16,7 6 4 15,11 4 5 1,7 9 2-16,1 3 0 0,8 13-3 16,1 7-19-16,-2 1-41 15,-4 2-66-15,2 0-2 16,-2-8-7-16,4-2 18 15</inkml:trace>
  <inkml:trace contextRef="#ctx0" brushRef="#br0" timeOffset="7483.6844">14735 9864 29 0,'0'0'101'0,"-34"-8"-2"16,10 6-19-16,0 2-43 16,-12 0-9-16,-3 11-6 15,-5 4-3-15,-3 10 1 0,-6 14 0 16,7 14 2 0,-4 9-1-16,9 15 1 15,5 12-1-15,14 8 2 16,8 0-5-16,25 5 1 0,9-14-4 15,26-3 1-15,14-22-2 16,22-15 1-16,4-34-4 16,13-18-2-16,-5-33-2 15,-3-19-2-15,-17-21-1 16,-16-12-5-16,-24-7 2 16,-27 0-7-16,-19 13 1 15,-23 9-7-15,-9 26 0 0,-12 11-8 16,-1 26-9-16,-6 4-22 15,15 30-44 1,7-1-41-16,12 9 4 16,10 1 0-16</inkml:trace>
  <inkml:trace contextRef="#ctx0" brushRef="#br0" timeOffset="7781.6706">14751 10277 43 0,'-2'18'121'15,"2"8"-1"-15,0 3 4 0,-5 1-62 16,10 12-22-16,-12-2-12 15,7 11-6-15,-4-3-9 16,1 4-9-16,3 0-18 16,-10-11-22-16,10-5-62 15,-5-12-24-15,5-24-4 16,-13 5 1-16</inkml:trace>
  <inkml:trace contextRef="#ctx0" brushRef="#br0" timeOffset="7920.27">14525 10518 163 0,'0'0'133'0,"0"0"2"16,27 11-8-16,16-1-91 15,-2-7-57-15,0-6-101 16,9-2-10-16,3 3 0 16,0 1-8-16</inkml:trace>
  <inkml:trace contextRef="#ctx0" brushRef="#br0" timeOffset="8616.1874">15938 10167 171 0,'-40'32'130'16,"-3"10"0"-16,-5 1-28 15,5 13-64-15,-11-3-16 16,9 3-11-16,2-1-17 0,0-12-26 15,16-2-68-15,-2-13-24 16,8-12-7-16,4-18 3 16</inkml:trace>
  <inkml:trace contextRef="#ctx0" brushRef="#br0" timeOffset="8762.8514">15494 10289 136 0,'22'17'126'15,"9"14"-5"-15,8 1-7 16,-1 10-107-16,8-12-40 16,9 5-66-16,-5-7-19 15,-3-6-5-15,1-4 3 0</inkml:trace>
  <inkml:trace contextRef="#ctx0" brushRef="#br0" timeOffset="9240.4279">16068 10470 1 0,'0'16'85'16,"0"-16"16"-16,0 0-5 16,11 16-56-16,-11-16-16 15,14-5-6-15,-14 5-3 0,18-6 0 16,-18 6-2-16,20-4-1 15,-20 4 0 1,19 2-1-16,-19-2-2 16,14 6-1-16,-14-6-3 0,19 13-1 15,-19-13-1-15,14 18 1 16,-14-18-1-16,11 18 1 16,-11-18 1-16,9 24-1 15,-9-24 1-15,5 27 0 16,-5-13-2-16,0 4 0 15,-5 1-2-15,5 5 1 16,-5 0-3-16,5 2 2 16,0 1 0-16,0 2 2 15,0 2 2-15,0 1 2 16,-4-4 0-16,-1 3 2 16,-15-5-1-16,2-1 1 15,-7-4-1-15,-2-2-2 0,-4-3-5 16,3-6-5-16,4 0-17 15,0-12-29-15,24 2-72 16,0 0-1-16,1-14-2 16,18 2-2-16</inkml:trace>
  <inkml:trace contextRef="#ctx0" brushRef="#br0" timeOffset="9796.9212">16929 10597 59 0,'0'0'100'16,"0"0"-3"-16,0 0-42 15,0 0-21-15,0 0-5 16,10 22-6-16,-10-22-1 15,0 0-1-15,4 18 0 0,-4-18-1 16,0 0 0-16,11 19-3 16,-11-19-7-16,0 0-12 15,12 14-22 1,-12-14-33-16,0 0-62 0,0 0 2 16,16-8-5-16,-16 8 36 15</inkml:trace>
  <inkml:trace contextRef="#ctx0" brushRef="#br0" timeOffset="10060.0968">17334 10614 1 0,'15'18'49'16,"-15"-18"47"-1,0 0 3-15,-2 14-46 0,2-14-9 16,0 0-8-16,-14 13-4 16,14-13-7-16,0 0-4 15,5 18-4-15,-5-18-7 16,0 0-15-16,20 6-30 16,-20-6-65-16,23-6-14 15,-8 2 1-15,-1-2-2 16</inkml:trace>
  <inkml:trace contextRef="#ctx0" brushRef="#br0" timeOffset="10252.7167">17670 10649 9 0,'10'15'110'0,"-10"-15"-2"15,0 0-1-15,10 21-59 16,-10-21-38-16,0 0-58 16,0 0-51-16,0 0-5 15,0 0-10-15</inkml:trace>
  <inkml:trace contextRef="#ctx0" brushRef="#br0" timeOffset="52458.5448">16544 14186 117 0,'0'0'94'0,"-18"12"-4"15,18-12-37-15,-20 12-26 0,2-2-7 16,3 6-6-16,0 2 1 15,5 11 2 1,5 6 3-16,6 11 4 16,3 4 3-16,10 11 5 0,-4-2-1 15,0 9 0-15,-15-12-7 16,-10 0-3-16,-18-18-7 16,-6-7-5-16,-9-15-17 15,-10-21-24-15,6-5-88 16,-1-18-5-16,14 2-3 15,7-9-3-15</inkml:trace>
  <inkml:trace contextRef="#ctx0" brushRef="#br0" timeOffset="53320.7863">15396 14109 111 0,'0'0'111'15,"22"18"-4"-15,-22-18 9 16,24 39-60-16,-24-23-15 16,9 16-8-16,-9 0-11 15,3 9-5-15,-6 4-11 16,1 3-10-16,2 4-20 0,-7-12-14 16,7 5-25-16,-12-20-35 15,4-2-18-15,-6-18 0 16,-1-7 3-1</inkml:trace>
  <inkml:trace contextRef="#ctx0" brushRef="#br0" timeOffset="53462.5481">15278 14437 114 0,'0'0'103'0,"17"-20"0"16,7 11-19-16,12 7-30 16,-2-6-23-16,11 2-28 15,1 2-44-15,-3 0-58 16,-2 0-5-16,-7 1-2 0,-5-2-3 15</inkml:trace>
  <inkml:trace contextRef="#ctx0" brushRef="#br0" timeOffset="53845.3657">15665 13986 92 0,'-24'0'93'16,"-7"5"5"-16,-5-2-35 15,1 13-19-15,-12 0-7 16,6 13-12-16,-7 3-2 16,5 14-8-16,0 9-1 15,4 11-8-15,3 7-8 16,10 4-1-16,6 4-2 0,15-4 2 15,20-5 2-15,11-8 6 16,15-19 2-16,22-13 9 16,4-29 3-16,10-14 1 15,0-34 2-15,5-13-2 16,-15-24-3-16,-12-7-7 16,-19-8-1-16,-14 1-8 15,-19 10-11-15,-18 5-11 0,-9 22-37 16,-14 8-63-1,-6 17-5-15,1 9-1 0,5 10-7 16</inkml:trace>
  <inkml:trace contextRef="#ctx0" brushRef="#br0" timeOffset="54612.6556">14739 14246 89 0,'-29'19'100'0,"10"-1"0"16,-7 7 1-16,-1 9-57 16,-11 4-13-16,-3 9-8 15,-5 4-8-15,1 5-4 16,-1 0-13-16,5-4-15 15,12-4-43-15,3-13-42 0,6-11-2 16,11-9-2-16,9-15 0 16</inkml:trace>
  <inkml:trace contextRef="#ctx0" brushRef="#br0" timeOffset="54776.9048">14383 14475 261 0,'32'34'125'0,"4"-2"-2"16,9 9-8-16,1-5-110 16,2-14-42-16,4-1-78 15,-8-10-7-15,2-1-4 16,-7-10-4-16</inkml:trace>
  <inkml:trace contextRef="#ctx0" brushRef="#br0" timeOffset="56658.3997">14759 14946 1 0,'-15'8'55'0,"15"-8"17"0,0 0 0 16,-14-9-41-16,14 9-4 16,-5-24-5-16,5 24 2 15,0-32-1-15,5 17 3 16,-3-6-2-16,5 7 3 16,-2-4-3-16,-5 18 0 15,19-24-1-15,-19 24-2 16,24-14-1-16,-9 15-3 0,-15-1-1 15,29 7-2-15,-15-1-3 16,1 4-2-16,-15-10-1 16,21 19-3-1,-21-19-1-15,15 15-2 0,-15-15-1 16,0 0 0-16,17 6-1 16,-17-6 0-16,0 0 0 15,21-14 0-15,-21 14 0 16,22-16 1-16,-8 9 0 15,1 1-1-15,-1 2 2 16,1 4-1-16,-1 5-1 16,-14-5-1-16,24 21-13 15,-24-21-27-15,16 26-69 0,-16-26-4 16,10 29-3 0,-10-29-5-16</inkml:trace>
  <inkml:trace contextRef="#ctx0" brushRef="#br0" timeOffset="57424.4333">13399 13984 61 0,'0'0'105'0,"-5"34"1"16,4-3-1-16,-9 1-50 16,10 17-16-16,-13-1-11 15,7 12-8-15,-4 2-18 16,1-4-27-16,3-5-75 16,2-7-5-16,4-7-5 0,0-17-2 15</inkml:trace>
  <inkml:trace contextRef="#ctx0" brushRef="#br0" timeOffset="57587.827">13248 14295 173 0,'-23'-4'126'0,"23"4"-4"16,14 16 1-16,10-5-78 16,5-11-19-16,9-3-17 15,10-4-22-15,-5-9-33 16,6 5-72-16,-7-3-2 15,2 2-5-15,-10-2 0 0</inkml:trace>
  <inkml:trace contextRef="#ctx0" brushRef="#br0" timeOffset="58022.5828">13316 13838 98 0,'-33'13'107'0,"3"-1"-4"0,-4 4-1 16,-8-5-73-16,8 8-7 15,-10-1-5-15,6 4-5 16,-6 5-5-16,7 7-6 15,5 6 2-15,0 7-4 16,5 4 2-16,8 5-1 16,8 5-2-16,11 3-1 15,15-1 4-15,14-4 4 16,19-8 2-16,18-9 3 16,7-12 2-16,10-7 0 15,-2-25 3-15,0-12-1 16,-17-21 0-16,-8-10-5 0,-21-11-1 15,-16-5-5-15,-19-5-3 16,-15 0-7 0,-13 10-18-16,-15 2-28 0,-1 15-65 15,-10 7-2-15,-3 11-5 16,-1 7-2-16</inkml:trace>
  <inkml:trace contextRef="#ctx0" brushRef="#br0" timeOffset="58632.6648">12094 14032 69 0,'0'0'106'15,"-5"28"-1"-15,-13-11 1 0,0 15-61 16,-17-1-14-16,2 9-13 15,-7 0-11-15,-3-1-21 16,9 2-43-16,-5-12-44 16,12-3-7-16,3-15-1 15,9-8 12-15</inkml:trace>
  <inkml:trace contextRef="#ctx0" brushRef="#br0" timeOffset="58772.4777">11734 14210 109 0,'19'26'120'16,"5"1"0"-16,14 7-6 0,1-8-59 16,4-5-63-16,5-4-59 15,-5-12-40-15,-3-2-9 16,-3-8 0-16</inkml:trace>
  <inkml:trace contextRef="#ctx0" brushRef="#br0" timeOffset="59239.3986">12070 14691 25 0,'-14'15'81'0,"14"-15"1"16,0 0-7-16,-19-7-47 16,19 7-7-16,-4-22-5 15,2 4-4-15,6 1 0 16,2-4-2-16,4 3-2 15,-1 1 0-15,6 2-2 0,-15 15 2 16,29-22-3-16,-15 14 0 16,5 3-1-16,-3 2 1 15,3 3-1 1,4 0 1-16,-3 1-3 0,3 3-2 16,1-1 0-16,-3 3-1 15,2 2 0-15,-4 0 0 16,1 2 0-16,-2 3-9 15,-2-7-20-15,3 5-59 16,-6 2-3-16,2 0-2 16,-1-2-3-16</inkml:trace>
  <inkml:trace contextRef="#ctx0" brushRef="#br0" timeOffset="59372.5319">12479 14667 1 0,'19'-6'20'16,"-5"8"-16"-16,6-2-3 16,-1 0-26-16,5 3 25 15</inkml:trace>
  <inkml:trace contextRef="#ctx0" brushRef="#br0" timeOffset="59694.5511">12647 14695 105 0,'0'0'94'0,"0"0"1"16,0 0-25-16,0-20-38 16,0 20-6-1,5-24-5-15,-5 24 1 0,5-24-2 16,-5 24-5-16,0 0-2 16,0 0-3-16,15 12-1 15,-6 7-2-15,0 3-2 16,2 4-1-16,2 1-1 15,2 4 3-15,-2-4 1 16,3-1 2-16,-5-6 0 16,2 1 2-16,-2-6-1 15,1 1 1-15,-12-16-2 16,12 24-2-16,-12-24-2 16,0 0-7-16,13 21-26 15,-13-21-87-15,0 0-3 16,-18-13-8-16,18 13-2 0</inkml:trace>
  <inkml:trace contextRef="#ctx0" brushRef="#br0" timeOffset="60620.2263">10989 13959 3 0,'0'0'93'0,"-6"-16"0"15,6 16 4-15,-23-10-49 16,23 10-11-16,-35 10-8 0,12 4-6 16,-7 7-5-16,3 11-5 15,-3 5 0-15,2 14-5 16,-1 10 1-16,10 11-4 15,4 5 4-15,11 7 4 16,7-11 4-16,18 0 6 16,11-19-3-16,17-14 3 15,8-27 0-15,10-19-1 16,-3-28-4-16,-3-17-8 16,-8-17-3-16,-14-6-6 15,-20-2 1-15,-18 0-1 16,-12 10-9-16,-18 5-9 15,1 20-24-15,-16-1-37 0,7 28-52 16,-6 4 7-16,13 23-9 16,-4 1 0-16</inkml:trace>
  <inkml:trace contextRef="#ctx0" brushRef="#br0" timeOffset="60833.6836">10896 14215 68 0,'0'0'107'0,"9"18"3"0,-2 4-3 16,-3 2-59-16,5 13-16 16,-4 0-15-16,5 3-17 15,-1 4-30-15,-4-12-69 16,1-4-8-16,-2-10-1 15,-4-18-2-15</inkml:trace>
  <inkml:trace contextRef="#ctx0" brushRef="#br0" timeOffset="60980.7346">10829 14414 150 0,'0'0'123'16,"0"0"1"-16,5 23-3 15,9-15-74-15,20 9-18 16,0-6-25-16,1-9-46 0,3 8-75 15,-6-9-7 1,-1 7-6-16,-9-5-5 0</inkml:trace>
  <inkml:trace contextRef="#ctx0" brushRef="#br0" timeOffset="61504.0081">10068 14348 56 0,'0'0'104'15,"5"20"2"-15,-5-20 3 16,-3 22-55-16,3-22-10 16,3 18-8-16,-3-18-7 15,0 0-5-15,12 14-7 16,-12-14-7-16,14 3-8 15,-14-3-10-15,0 0-14 16,0 0-19-16,0 0-38 0,0 0-36 16,-21 7-2-16,0-6-1 15</inkml:trace>
  <inkml:trace contextRef="#ctx0" brushRef="#br0" timeOffset="61786.7201">9666 14496 60 0,'20'9'102'0,"-20"-9"2"16,16-3 1-16,-16 3-55 15,0 0-11-15,20-5-9 16,-20 5-8-16,0 0-6 0,-9-14-5 16,9 14-9-16,0 0-18 15,-25-10-36-15,25 10-59 16,-19 4-2-16,19-4-2 16,-15 6-2-16</inkml:trace>
  <inkml:trace contextRef="#ctx0" brushRef="#br0" timeOffset="62076.474">9301 14526 139 0,'0'0'116'15,"-29"-6"2"-15,29 6-4 16,-29-7-70-16,29 7-14 16,-19-1-30-16,6-7-103 15,13 8-12-15,-4-16-11 16,4 16-12-16</inkml:trace>
  <inkml:trace contextRef="#ctx0" brushRef="#br0" timeOffset="63696.1232">8083 14103 145 0,'-39'30'124'0,"1"11"-2"15,-10 0 0-15,9 15-73 16,-14-14-24-16,9-2-22 0,7 3-43 16,-2-17-73-1,10-2-6-15,4-14-2 0,2-7-3 16</inkml:trace>
  <inkml:trace contextRef="#ctx0" brushRef="#br0" timeOffset="63847.5366">7587 14294 185 0,'15'16'123'16,"9"6"-4"-16,3-4-5 15,8 0-96-15,4-7-43 16,-2-14-43-16,8-1-47 15,-3-7-1-15,2 2-4 0,-7-7 6 16</inkml:trace>
  <inkml:trace contextRef="#ctx0" brushRef="#br0" timeOffset="64190.0914">8030 14401 127 0,'0'0'111'15,"-19"18"4"-15,19-18-5 16,-20-2-64-16,20 2-18 16,-10-17-11-16,10 17-7 15,-14-26-4-15,14 26-3 16,-9-18-1-16,9 18-1 16,0 0-1-16,-2 16 0 15,4 5 0-15,6 8 2 16,-2 5 1-16,4 4 5 0,-2 1 2 15,2-1 3-15,1-6 2 16,2 2 1-16,-4-13-1 16,2-2 1-16,-11-19-4 15,24 19-3-15,-9-16-5 16,-1-3-4-16,5 0-12 16,-4-14-21-16,12 8-55 15,-7-17-40-15,5 7-3 16,-8-14-2-16</inkml:trace>
  <inkml:trace contextRef="#ctx0" brushRef="#br0" timeOffset="64582.9658">8540 14150 85 0,'4'-15'101'16,"-4"15"4"-16,-6-18-3 15,-8 10-63-15,14 8-9 16,-37 8-6-16,17 8-2 16,-4 2-5-16,6 14 0 15,-2 3-4-15,6 14 0 0,4 5-5 16,9 7 2-16,2-2-2 15,9 1 4-15,9-11-1 16,10-9 0 0,9-19-1-16,5-14 1 0,1-22-3 15,-1-15-3-15,-5-13-2 16,-4-12-5-16,-10-3-3 16,-14-4-11-16,-5 9-13 15,-20-8-32-15,10 19-65 16,-9 2 1-16,3 19-3 15,-7 7 3-15</inkml:trace>
  <inkml:trace contextRef="#ctx0" brushRef="#br0" timeOffset="64961.8037">8540 14209 91 0,'19'-5'115'0,"-19"5"0"16,19 24 3-16,-1 0-56 16,-8-8-21-16,5 15-13 0,-5-4-15 15,0 3-12-15,-2 6-15 16,-8-11-15-1,1 6-19-15,-1-31-18 16,-9 30-8-16,-11-33 2 0,20 3 7 16,-25-16 16-16,17 0 25 15,-7-2 23-15,9-4 29 16,6 22 25-16,1-34 10 16,14 29 0-16,-15 5-3 15,38-12-14-15,-9 8-38 16,0 1-93-16,8 2-15 15,-2-3-9-15,-1 1-12 0</inkml:trace>
  <inkml:trace contextRef="#ctx0" brushRef="#br0" timeOffset="65966.1221">7900 14369 53 0,'-5'27'89'0,"5"-27"3"0,-9 24-32 15,9-7-8-15,0-17-7 16,-2 14-7-16,2-14-3 16,0 0-7-16,0 0-4 15,0 0-5-15,-8-19-3 16,8 19-5-16,0-28-1 16,0 14-4-16,0-2-2 15,0 16-1-15,5-24-2 16,-5 24 0-16,0 0 0 15,0 0 0-15,0 0 0 16,19 16 0-16,-14 2 0 16,3 4 1-16,-2 7-2 0,4 1 2 15,-1 4-1-15,0 0 1 16,2-1-1-16,-2 1 1 16,5-3 0-16,-5-4 1 15,-3-5-1-15,-2-1 0 16,2-5 0-16,-6-1 1 15,0-15-2-15,-11 22 1 16,11-22 1-16,-18 14 2 16,18-14 2-16,-15 13 2 15,15-13 1-15,0 0 1 16,0 0 1-16,20 16-1 16,-2-14-1-16,6 1-3 15,1-3-6-15,4-3-16 0,9 4-67 16,-5-13-48-16,10 2-7 15,-3-8-7-15,16-6-5 16</inkml:trace>
  <inkml:trace contextRef="#ctx0" brushRef="#br0" timeOffset="67152.3057">18612 10152 64 0,'0'52'121'15,"-3"1"0"-15,3 3-3 16,5 0-70-16,-2-8-42 16,2-14-35-16,3-10-63 15,-8-24-24-15,16 11-3 16,-16-11-2-16</inkml:trace>
  <inkml:trace contextRef="#ctx0" brushRef="#br0" timeOffset="67288.9521">18492 10354 154 0,'-17'13'133'0,"5"2"-3"16,17 1 1-16,-5-16-93 0,34 9-27 15,4-10-35-15,1-17-52 16,9 0-50-16,5-4-6 16,0-2 1-16</inkml:trace>
  <inkml:trace contextRef="#ctx0" brushRef="#br0" timeOffset="67654.3493">18963 9921 73 0,'-25'-8'113'0,"-11"-3"0"0,0 0-38 15,0 11-31-15,-13-6-8 16,5 10-8-16,-13 6-5 15,5 12-4-15,-2 6-5 16,2 18 2-16,3 10-5 16,10 15 2-16,2 12-4 15,7 12 0-15,7 4-2 16,14 7 0-16,12-8 0 16,13-7 1-16,18-20-2 15,17-20 2-15,12-30-1 16,10-26-1-16,3-30 0 15,-3-24-2-15,-7-23-1 16,-9-10-6-16,-16-2-4 0,-16-2-10 16,-9 15-13-16,-20 3-19 15,8 30-36-15,-14 6-50 16,8 18 0 0,2 24 3-16</inkml:trace>
  <inkml:trace contextRef="#ctx0" brushRef="#br0" timeOffset="67895.7263">19592 10151 91 0,'-18'0'98'0,"-11"24"-32"15,-7 14-15-15,-11 4-19 16,-1 9-19-16,-2 7-43 16,4 3-59-16,1-15-9 15,13 4-1-15,5-21 65 16</inkml:trace>
  <inkml:trace contextRef="#ctx0" brushRef="#br0" timeOffset="68047.9602">19121 10411 220 0,'0'0'140'16,"24"20"-3"-16,1 20-9 16,3-7-104-1,10-1-20-15,7 0-22 16,-8-15-35-16,12-1-81 0,-6-6 1 16,1-5-5-16,-1-10 1 15</inkml:trace>
  <inkml:trace contextRef="#ctx0" brushRef="#br0" timeOffset="68486.3908">19723 10734 6 0,'0'0'93'16,"-16"12"-4"-16,16-12-2 16,0 0-70-16,4-29-10 15,2 6-6-15,4-4 0 16,4-2 0-16,4 2 4 16,2 3 0-16,-1 1 3 15,3 6 1-15,-4 4 2 16,0 5-1-16,-3 5 0 15,-15 3-1-15,21 8-2 16,-21-8-3-16,19 21-1 16,-19-21-2-16,23 19 0 15,-5-10 3-15,-2-4 2 0,3 2 3 16,0-7 2-16,1 1 1 16,0-4 2-16,-2 3-1 15,-4-3-1-15,2 3-2 16,-16 0-7-16,23 0-15 15,-23 0-28-15,19 6-65 16,-19-6-7-16,15 7 2 16,-15-7 11-16</inkml:trace>
  <inkml:trace contextRef="#ctx0" brushRef="#br0" timeOffset="69434.6772">20040 10683 49 0,'0'0'72'0,"0"0"-13"16,-18 5-8-16,18-5-11 15,0 0-7-15,-8-15-9 16,8 15-6-16,0-20-5 0,0 20-4 16,5-24-4-16,0 9 1 15,5-1 0-15,2 3 2 16,0-1 2-1,0-1 0-15,5 4 0 0,-3 0 1 16,2 0 0-16,-2 4-2 16,2 4-1-16,-16 3-1 15,26 3-3-15,-26-3-1 16,24 23-5-16,-13-2-18 16,-5 1-47-16,2-4-43 15,2 11-1-15,-2-13-5 16</inkml:trace>
  <inkml:trace contextRef="#ctx0" brushRef="#br0" timeOffset="70250.8107">19755 10688 1 0,'0'0'75'15,"12"-18"-25"-15,-12 18-12 16,7-21-4-16,-7 21-7 15,14-25-1-15,-3 9-4 16,0 1 1-16,7 2-3 16,-4 1 1-16,9 4 0 15,-7-2-1-15,6 2 0 16,-4 3-1-16,3 5-4 16,-4 0-2-16,1 5-3 15,-18-5-2-15,28 18-1 0,-28-18-1 16,20 27-1-16,-11-13 0 15,-3 4-1-15,-6-18 0 16,6 24-1-16,-6-24 0 16,0 0-2-16,0 0-1 15,16-21-1-15,-6 5 0 16,1-3 0-16,2-2 1 16,4 0 2-16,1 7-1 15,1 1 1-15,1 8 0 16,-1 10 2-16,-1 5-1 15,-3 10 1-15,0 9-2 16,-6 3-16-16,6 7-56 16,-7-2-42-16,-3-10-7 0,2-5-1 15</inkml:trace>
  <inkml:trace contextRef="#ctx0" brushRef="#br0" timeOffset="71306.0972">7990 9986 1 0,'-32'41'43'0,"-16"-1"45"16,3 17 3-16,-7 2-42 15,-5 5-6-15,9 10-2 16,-1-2-5-16,21 13-2 16,4 3-7-16,19 10-1 15,10 4-8-15,14 9-4 16,19-2-18-16,15-11-21 0,34-7-58 16,14-19-30-16,19-28-2 15,24-15-4 1</inkml:trace>
  <inkml:trace contextRef="#ctx0" brushRef="#br0" timeOffset="71847.2849">11359 9881 22 0,'28'-6'108'0,"1"22"3"16,-6 18-33-16,-3 15-17 16,-4 27-12-16,-13 14-18 15,-1 22-6-15,-12 14-19 0,-9 9-20 16,-2 1-75-1,-8-1-22-15,-13-13-6 0,7-8-4 16</inkml:trace>
  <inkml:trace contextRef="#ctx0" brushRef="#br0" timeOffset="72447.161">7168 9968 52 0,'-33'18'109'15,"20"1"2"-15,-12 3 1 16,5 4-57-16,6 17-12 16,-10-1-11-16,10 17-5 15,-1 5-11-15,9 20-4 16,-3 10-9-16,9 17-11 0,10 16-23 16,-5-1-37-16,14 7-54 15,11 0 0-15,13-9-6 16,23-2 36-16</inkml:trace>
  <inkml:trace contextRef="#ctx0" brushRef="#br0" timeOffset="73187.1241">13922 9784 44 0,'15'12'101'16,"9"17"4"-16,0 11-45 0,-1 16-15 15,1 17-13-15,-4 13-13 16,-6 17-12-16,-9 17-37 16,-10 8-68-1,-15-4-8-15,-3 2-1 0,-19-15 36 16</inkml:trace>
  <inkml:trace contextRef="#ctx0" brushRef="#br0" timeOffset="73809.2232">6576 9995 20 0,'-32'16'94'0,"8"18"3"0,-10 3-2 16,5 14-57-16,9 15-16 15,-3 9-4-15,13 17-4 16,10 13-13-16,13 8-20 16,15 7-42-16,21 7-37 15,14-9-5-15,29 7 3 16</inkml:trace>
  <inkml:trace contextRef="#ctx0" brushRef="#br0" timeOffset="74525.0043">16612 9901 35 0,'14'77'113'15,"6"27"0"1,-10 14-3-16,-6 20-78 16,-9 13-18-16,-10 6-32 15,-17-1-64-15,-13-12-25 0,-12-3-2 16,-20-25 9-16</inkml:trace>
  <inkml:trace contextRef="#ctx0" brushRef="#br0" timeOffset="75422.761">6054 9780 45 0,'-11'-22'97'16,"11"22"4"-16,-19-2-1 15,8 17-64-15,-8 17-6 0,-5 13-4 16,1 20-2 0,-6 16-7-16,5 16-7 15,5 20-3-15,8 15-6 16,11 19-26-16,11 7-80 0,22 1-9 16,30 3-1-16,33-6-4 15</inkml:trace>
  <inkml:trace contextRef="#ctx0" brushRef="#br0" timeOffset="75938.3618">20529 9907 43 0,'14'34'112'0,"3"30"0"16,-5 21-4-16,-12 30-73 16,-4 23-20-16,-18 21-81 15,-13 12-32-15,-24 7-15 16,4 20-6-16</inkml:trace>
  <inkml:trace contextRef="#ctx0" brushRef="#br0" timeOffset="76922.3287">14448 13901 18 0,'-21'-14'97'0,"21"14"-1"16,-29-15 2-16,12 6-47 16,3 7-19-16,-9-4-9 15,5 9-7-15,-6 5-3 16,0 13-2-16,0 9 3 0,6 15 0 15,-5 13 0 1,8 14-4-16,3 11-1 16,10 9-9-16,9 2-7 15,10-1-17-15,21 0-17 0,8-17-20 16,26-9-34-16,10-16-8 16,19-17 0-16,10-15 22 15</inkml:trace>
  <inkml:trace contextRef="#ctx0" brushRef="#br0" timeOffset="77215.3638">16468 14021 40 0,'33'-22'88'15,"-14"12"4"-15,0 10-2 16,2 11-61-16,-13 13-4 16,2 25-3-16,-13 21 1 15,1 25-10-15,-11 19-26 16,-12 15-65-16,-8 4-14 15,3 5-6-15,-12-9-9 16</inkml:trace>
  <inkml:trace contextRef="#ctx0" brushRef="#br0" timeOffset="77961.6455">12820 13688 23 0,'-24'14'94'15,"-5"2"3"-15,-4 10-3 16,4 4-57-16,-14 4-9 16,9 9-1-16,-9 9-4 15,9 13-5-15,-5 4 1 16,12 15-4-16,-2-1 0 16,13 4-4-16,2-1-2 15,9-4-14-15,11-7-16 16,4-14-47-16,13-8-38 15,5-14-3-15,6-12-5 0</inkml:trace>
  <inkml:trace contextRef="#ctx0" brushRef="#br0" timeOffset="79051.6459">11805 13705 19 0,'-8'15'85'16,"-8"-2"1"-16,-6 3-44 15,2 6-9-15,-9 4-8 16,4 9-5-16,-8 12-3 16,4 15-5-16,-9 9 2 15,10 14-3-15,-1 12-3 16,8 6-18-16,7 6-46 16,9 0-33-16,10-10-4 15,19-9-3-15</inkml:trace>
  <inkml:trace contextRef="#ctx0" brushRef="#br0" timeOffset="79555.9722">17049 13808 139 0,'15'59'115'15,"-6"23"-5"-15,-9 21-2 16,-5 15-97-16,-14 12-53 0,-14-3-54 16,-17 0-8-16,-5-12-14 15,-9-24-1-15</inkml:trace>
  <inkml:trace contextRef="#ctx0" brushRef="#br0" timeOffset="81341.4046">7735 13702 23 0,'0'0'99'16,"-29"3"1"-16,5 15-2 16,-8 8-47-16,-7 6-24 15,6 13-3-15,-7 9-6 16,2 13-5-16,0 15 1 16,8 18-3-16,3 7-2 15,7 9-12-15,14 4-24 16,3-6-51-16,17-5-29 0,15-10-1 15,24-22-6-15</inkml:trace>
  <inkml:trace contextRef="#ctx0" brushRef="#br0" timeOffset="81833.9692">17706 13928 96 0,'-16'55'117'0,"-8"28"-3"16,-10 31-3-16,-5 22-83 15,-19 17-47-15,-14 7-66 16,-15 0-15-16,1 4-15 15,-6-12-11-15</inkml:trace>
  <inkml:trace contextRef="#ctx0" brushRef="#br0" timeOffset="195409.2231">10483 16817 140 0,'18'7'120'16,"11"3"-2"-1,-3-18-31-15,13 4-38 16,-12-21-19-16,7 1-5 16,-10-13-14-16,0-2 0 0,-10-4-10 15,-9 3 3-15,-10 3-3 16,-4 5-2-16,-10 9 1 16,-5 12 0-16,-9 11 3 15,3 18 2-15,-10 11 2 16,9 17 2-16,0 10 0 15,13 15-1-15,5 3 3 16,13 4-5-16,13-7 0 16,14-10-11-16,22-15-10 0,9-30-28 15,24-11-74 1,-10-32-9-16,15-10-5 16,-14-22-2-16</inkml:trace>
  <inkml:trace contextRef="#ctx0" brushRef="#br0" timeOffset="195728.8075">11425 16473 1 0,'-19'5'66'15,"5"9"1"-15,-10-1-6 16,6 0-60-16,-2 3 12 0,5-2 12 16,5 12 12-16,1-4 7 15,18 18 8-15,-9-6 4 16,15 19-2-16,-15-10 1 16,10 13-16-16,-24-6-11 15,8 3-14-15,-13-7-7 16,-4-9-20-16,-1-3-27 15,-10-24-78-15,15-7-7 16,3-16 1-16,16-3-6 16</inkml:trace>
  <inkml:trace contextRef="#ctx0" brushRef="#br0" timeOffset="196148.1364">11724 16657 207 0,'13'69'126'16,"-2"13"0"-16,4 25-8 16,-6-1-86-16,5 6-13 15,-9-7-4-15,1-9-6 16,-7-14-4-16,-4-20 1 15,-5-25-5-15,10-37-2 0,-28-6-3 16,12-38-5-16,7-23-2 16,0-28-8-16,9-11-2 15,-5-15-2-15,19 0-1 16,6-5 2-16,13 13 3 16,6 11 8-16,5 22 7 15,4 24 11-15,-1 24 5 16,-3 27 3-16,-14 19 2 15,-7 28 3-15,-22 14-2 16,-7 14-7-16,-17 9-6 16,-7 0-18-16,1 1-32 15,-10-23-74-15,11-8-2 16,-1-22-4-16,29-27-3 0</inkml:trace>
  <inkml:trace contextRef="#ctx0" brushRef="#br0" timeOffset="196489.8013">12470 16633 150 0,'0'0'103'0,"0"0"0"16,-4-21-39-16,-12 18-43 15,-13 0-7-15,0 11-5 16,-4 9-2-16,5 11-7 0,4 4 6 15,8 8-6-15,11 0 6 16,10 0-4-16,5-9 6 16,10-11-3-16,8-15 4 15,2-10 6-15,2-12-6 16,1-4 6-16,-3-3-7 16,0 1 5-16,-2 3-7 15,-4 5 3-15,-4 7-12 16,3 7-4-16,1 9-13 15,0-7-19-15,11 10-36 16,-3-9-40-16,7 1 1 16,-4-8-2-16</inkml:trace>
  <inkml:trace contextRef="#ctx0" brushRef="#br0" timeOffset="196748.0704">13158 16514 54 0,'-1'-22'85'16,"-9"4"-15"-16,10 18-17 16,-32-16-4-16,16 23-5 15,-11 1-5-15,16 17-4 16,-10-4-7-16,18 10-2 16,3-4-5-16,14 5-1 15,5-8-5-15,10 0-5 0,5-6-4 16,1-4-4-16,-2-1-11 15,0-5-15 1,1 8-43-16,-14-6-44 16,-6 4-1-16,-14-14-3 0,14 24 2 15</inkml:trace>
  <inkml:trace contextRef="#ctx0" brushRef="#br0" timeOffset="197036.1804">13210 16763 179 0,'-10'42'110'16,"1"6"-3"-16,4 1-14 15,0 6-103-15,-5-9-82 16,7-9-16-16,-2-11-2 16,10-10-5-16</inkml:trace>
  <inkml:trace contextRef="#ctx0" brushRef="#br0" timeOffset="197363.9693">13673 16617 147 0,'0'0'107'16,"0"0"1"-16,0 0-6 15,-15 2-72-15,-10 7-9 16,1 12-5-16,-5 13-6 0,5 12-4 16,1 6 7-1,17 2-3-15,6-4 4 16,11-8-3-16,12-18 4 16,15-13-6-16,2-27 6 0,2-16 3 15,-6-16-10-15,-4-7 0 16,-8-4-8-16,-14 1-10 15,-1 15-32-15,-22 1-75 16,7 21-7-16,-9 4-7 16,15 17 0-16</inkml:trace>
  <inkml:trace contextRef="#ctx0" brushRef="#br0" timeOffset="198010.0543">15122 16463 91 0,'-15'-5'109'0,"-2"10"-1"15,-4 6 3-15,-6 2-49 16,1 13-29-16,-13-5-6 16,8 14-1-16,-6 3-5 15,12 9-7-15,-2-2 2 16,15 6-8-16,10-8 2 15,16-2-8-15,13-8-3 16,11-10-20-16,15-7-23 16,0-18-71-16,14-8-9 15,-2-14 3-15,0-3-3 0</inkml:trace>
  <inkml:trace contextRef="#ctx0" brushRef="#br0" timeOffset="198248.6856">15539 16561 75 0,'0'0'100'0,"-18"-2"2"16,1 4 1-16,5 12-55 15,-12-2-6-15,12 16-6 16,-7 5-6-16,14 11-6 16,0-2-1-16,15 5-5 15,2-9 0-15,9-4-7 0,3-17 0 16,5-12-3-16,-5-18-9 15,-4-15-12 1,1-1-38-16,-14-11-67 16,3 1-5-16,-10 1 1 0,0 7-4 15</inkml:trace>
  <inkml:trace contextRef="#ctx0" brushRef="#br0" timeOffset="198601.7784">15725 16729 127 0,'12'20'100'16,"-12"-20"2"-16,22 22-5 15,-3-16-72-15,-19-6-11 16,32-22-8-16,-16 1-6 16,1-6-1-16,0-2 2 0,3 2-2 15,-9 1 2-15,4 7 0 16,-15 19 0-16,18-15 2 15,-18 15-1-15,9 20 1 16,-9-3 0-16,2 4 1 16,1-3-1-16,3-2 1 15,-6-16-1-15,19 11 1 16,-5-14 1-16,6-5-1 16,-1-2 0-16,4 1 0 0,1-1 0 15,-3 2-6 1,6 6-10-16,-11-1-20 15,12 8-48-15,-9-3-24 16,4 2-1-16,2-4-3 0</inkml:trace>
  <inkml:trace contextRef="#ctx0" brushRef="#br0" timeOffset="198839.937">16550 16413 1 0,'0'0'71'15,"0"0"5"-15,0 0 0 16,-30 2-42-16,11 12-15 16,0 9 5-16,-1 3 4 0,12 10 5 15,2-2 0 1,16 9 5-16,-4-3-1 0,13 10-2 16,-7-11 1-16,4 7-14 15,-16-7-14-15,0-4-27 16,-5 2-52-16,-15-13-43 15,1-7-3-15,0-10 3 16</inkml:trace>
  <inkml:trace contextRef="#ctx0" brushRef="#br0" timeOffset="199080.9916">16780 16049 168 0,'13'-8'112'0,"-13"8"2"16,16 18-13-16,-11 6-60 15,1 23-7-15,-6 7-12 16,8 22-5-16,-3 8-8 16,0 13-9-16,4 5-28 15,-4-9-84-15,5-6-7 16,-1-20-3-16,7-15-6 15</inkml:trace>
  <inkml:trace contextRef="#ctx0" brushRef="#br0" timeOffset="199372.9787">16900 16455 244 0,'15'-3'132'15,"4"8"-4"-15,13 9-4 16,3-6-101-16,5-1-9 15,-3-11-6-15,-3 1-7 16,-1-3-2-16,-3-4-2 16,4 1-1-16,-1-4-1 15,-5 1 1-15,-3-2-1 16,-5 0 0-16,-8-1 1 16,-12 15 2-16,-18-17 1 15,-21 15 2-15,-17 0 0 16,-8 2 0-16,-12 4 0 0,0 5-4 15,-1-2-10-15,14 9-26 16,1-10-77-16,23 5-5 16,10-4-3-16,29-7-5 15</inkml:trace>
  <inkml:trace contextRef="#ctx0" brushRef="#br0" timeOffset="200501.7218">17487 16559 125 0,'0'0'102'16,"-24"20"0"-16,6-9-4 0,-1 8-74 15,-7-3-10-15,-1 7-4 16,1 5-5-16,2 6-4 15,5 3 2-15,5 1-5 16,9 3 2-16,5-6-4 16,10-5 2-16,5-7-4 15,8-10 3-15,6-10 0 16,1-8 1-16,2-10 5 16,-2-5-4-16,-1-8 5 0,0-4-1 15,-1 0 2-15,-9 0-3 16,0 5 4-16,-4 3-3 15,-6 5 1 1,-9 19 1-16,21-13 0 0,-21 13 2 16,13 21 2-16,-8-2 0 15,4 5-5-15,-4 0 3 16,5 0-5-16,-1-2 4 16,2-2-6-16,-11-20 4 15,28 21-7-15,-9-20 6 16,0-4 0-16,2-7 0 15,2-2 3-15,1-8-5 16,0-1 3-16,0-1-6 16,0-2 5-16,-4 1-5 15,0 4 5-15,-2 2-5 16,1 5 0-16,-5 6 2 0,1 4 0 16,-1 4 1-16,-14-2 1 15,25 16-2-15,-25-16 1 16,28 22-1-16,-28-22 2 15,21 23-2-15,-21-23 3 16,27 13-3-16,-11-12-1 16,3-2 1-16,4-4 1 15,-3 0-2-15,4 0-2 16,-4 0 2-16,-1 5-6 16,-2 5 1-16,-17-5-1 15,20 20-4-15,-20-20-8 16,6 30 2-16,-6-30-2 15,5 22-5-15,-5-22-5 0,0 0-12 16,0 0-26-16,13-19-31 16,-7 3 4-16,3-5-1 15</inkml:trace>
  <inkml:trace contextRef="#ctx0" brushRef="#br0" timeOffset="200872.0834">18686 15947 148 0,'19'-7'117'0,"-11"23"-5"16,-3 9 2-16,0 19-82 15,-13 8-4-15,2 17-5 16,-8 16-9-16,5 17-2 0,-6 9-10 15,0 1-20-15,5 5-38 16,0-19-59-16,10-15-4 16,0-23-3-16,6-27-3 15</inkml:trace>
  <inkml:trace contextRef="#ctx0" brushRef="#br0" timeOffset="201046.7546">18489 16356 173 0,'0'0'126'0,"33"-23"-2"16,9 20-6-16,12-5-85 0,17-5-40 15,7 5-38-15,-10-11-67 16,-2 11-7-16,-12 3-2 16,-3 10-1-16</inkml:trace>
  <inkml:trace contextRef="#ctx0" brushRef="#br0" timeOffset="201346.6474">18931 16715 75 0,'10'32'104'16,"11"-11"-6"-16,6-10 6 15,4-19-62-15,4-2-21 0,-11-15-6 16,-1-4-8-16,-8-3-2 15,-6-2-4 1,-13 5 1-16,-5 7-5 16,-6 7 4-16,-3 11 2 0,-2 10 5 15,5 12 4-15,1 6 4 16,13 11 4-16,7-3 0 16,16 6-3-16,10-9 1 15,13-1-7-15,8-16-9 16,5-13-22-16,5-12-90 15,-11-14-11-15,-2-7-3 16,-8-6-2-16</inkml:trace>
  <inkml:trace contextRef="#ctx0" brushRef="#br0" timeOffset="202456.8254">19429 17359 143 0,'-25'13'115'0,"-8"10"-3"15,-9 4-3-15,-10 3-96 16,-5-2-6-16,-17-11 0 16,-6-4 2-16,-8-13-1 15,-8-6-2-15,-10-14-1 0,-5-5 0 16,-14-7 0-16,-18 1-1 16,-7-4 0-16,-19 5-4 15,-12 1 0-15,-16 6 0 16,-11 6-1-16,-9 5 1 15,-14 6-2-15,1 6 2 16,-6 8-3-16,-5 5 3 16,-8 4 0-16,-2 6 2 15,-7 1 0-15,-9 2 2 16,-3 2 1-16,-3 1 1 16,-9-3 0-16,5 3 1 15,8-4-1-15,4 3 0 16,2-3 1-16,12 7 0 0,1-4-2 15,9-1 7-15,1-6-6 16,5-2 4-16,3-6-6 16,1-2 5-16,6-4-8 15,13-3 5-15,6 1-8 16,17 0-10-16,17 6 12 16,21 0-20-16,22 9 5 15,22-11-34-15,40 14-59 16,14-14-28-16,34 6 7 15,19-15-1-15</inkml:trace>
  <inkml:trace contextRef="#ctx0" brushRef="#br0" timeOffset="203063.8194">18801 17566 156 0,'-19'10'121'0,"-15"3"-6"16,-10 0 1-16,-30-4-100 15,-6 1-1-15,-34-10 2 16,-17 6 1-16,-27-7-3 16,-12 2 0-16,-27-6-1 15,-14 1-3-15,-15-6-3 16,-14-1-1-16,-10-5-2 16,-6-4-2-16,-22 0 1 0,-7-4-1 15,-12-2 0-15,-13-1-2 16,-12-1 1-16,-5 0-1 15,0 0-1-15,-3 6-2 16,10-1 2-16,9 9-3 16,16 3 3-16,21 6-1 15,19 7 0-15,20 6 0 16,18 4-1-16,20 3-8 16,29 7-37-16,15-14-86 0,32 2-5 15,29-4-9-15,39-6-5 16</inkml:trace>
</inkml:ink>
</file>

<file path=ppt/ink/ink4.xml><?xml version="1.0" encoding="utf-8"?>
<inkml:ink xmlns:inkml="http://www.w3.org/2003/InkML">
  <inkml:definitions>
    <inkml:context xml:id="ctx0">
      <inkml:inkSource xml:id="inkSrc0">
        <inkml:traceFormat>
          <inkml:channel name="X" type="integer" max="1024" units="cm"/>
          <inkml:channel name="Y" type="integer" max="768" units="cm"/>
        </inkml:traceFormat>
        <inkml:channelProperties>
          <inkml:channelProperty channel="X" name="resolution" value="58.18182" units="1/cm"/>
          <inkml:channelProperty channel="Y" name="resolution" value="58.18182" units="1/cm"/>
        </inkml:channelProperties>
      </inkml:inkSource>
      <inkml:timestamp xml:id="ts0" timeString="2013-07-12T12:54:17.749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2508 15105</inkml:trace>
</inkml:ink>
</file>

<file path=ppt/ink/ink5.xml><?xml version="1.0" encoding="utf-8"?>
<inkml:ink xmlns:inkml="http://www.w3.org/2003/InkML">
  <inkml:definitions>
    <inkml:context xml:id="ctx0">
      <inkml:inkSource xml:id="inkSrc0">
        <inkml:traceFormat>
          <inkml:channel name="X" type="integer" max="23472" units="cm"/>
          <inkml:channel name="Y" type="integer" max="13203" units="cm"/>
          <inkml:channel name="F" type="integer" max="1023" units="dev"/>
          <inkml:channel name="T" type="integer" max="2.14748E9" units="dev"/>
        </inkml:traceFormat>
        <inkml:channelProperties>
          <inkml:channelProperty channel="X" name="resolution" value="1333.63635" units="1/cm"/>
          <inkml:channelProperty channel="Y" name="resolution" value="1000.22729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4-08-26T14:53:11.436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6962 9126 1 0,'0'0'64'0,"5"15"30"16,-5-15 3-16,-15 22-39 15,11 1-9-15,-12-3-4 16,12 16-1-16,-10-4-1 0,9 13 0 16,-4-8-4-16,13 7-3 15,0-8-8-15,15 1-5 16,6-13-7-16,13-4-3 16,5-8-5-16,5-6-3 15,1-4-7-15,-1-4-7 16,-1 2-11-16,-13-8-15 15,2 10-19-15,-23-12-32 16,7 5-44-16,-20 5-5 16,0 0 7-16,14-13 22 15</inkml:trace>
  <inkml:trace contextRef="#ctx0" brushRef="#br0" timeOffset="276.1333">7385 9473 14 0,'5'-15'87'0,"-5"15"1"15,0 0-28-15,-24 3-22 16,24-3-8-16,-19 8-4 16,19-8 2-16,-5 18 1 15,13-2 2-15,0-2 2 16,10 9 1-16,-5-4-3 15,6 7-6-15,-9-4-4 16,-4 2-13-16,-3 2-17 0,-11-10-33 16,8-16-73-1,-5 21-7-15,5-21-2 0,0 0 3 16</inkml:trace>
  <inkml:trace contextRef="#ctx0" brushRef="#br0" timeOffset="529.0614">7987 9495 1 0,'0'0'6'0,"9"16"54"16,-9-16-39-16,10 21-12 16,-10-21-5-16,14 19-18 15,-14-19-38-15,0 0 18 16,27 16 34-16</inkml:trace>
  <inkml:trace contextRef="#ctx0" brushRef="#br0" timeOffset="802.9331">8251 9479 1 0,'0'0'64'16,"0"0"21"-16,0 0 4 16,-24 2-55-16,10 6-7 15,-1 3 0-15,10 5 2 16,-4 1 4-16,17 12-1 15,2 0 6-15,10 11-3 16,-7 0 2-16,8 10-6 16,-8-3-7-16,-7 7-9 15,-2-4-10-15,-13-10-19 0,0 2-38 16,-11-15-70 0,6-18-5-16,14-9 1 15,-14-16-3-15</inkml:trace>
  <inkml:trace contextRef="#ctx0" brushRef="#br0" timeOffset="1063.9342">8673 9657 1 0,'0'0'68'0,"0"0"20"15,0 0-1-15,-12 18-54 16,-4 1-1-16,-3 8-2 15,5 13 0-15,-5 2 3 16,13 9 4-16,0-8-2 16,18-1-2-16,2-18-5 0,20-8-5 15,-2-19-4-15,8-11-10 16,1-15-20-16,-5-18-43 16,1-6-66-1,-8-3-4-15,-7 0-4 0,-8 2-2 16</inkml:trace>
  <inkml:trace contextRef="#ctx0" brushRef="#br0" timeOffset="1403.0906">9007 9227 44 0,'17'34'99'16,"-7"-2"1"-16,2 10-3 15,0-1-66-15,-7-1-12 16,-3 1-7-16,-2-1-5 16,0 0-3-16,0-7 2 15,0-2-6-15,5-10 4 16,5-5-4-16,6-11 0 16,6-5 0-16,2-5 2 15,5-5 9-15,-3 4 0 16,6 2 0-16,-8 6 2 15,-5 8 0-15,-12 4 1 16,-2 15-5-16,-12 0-1 0,-3 6-18 16,0 0-32-16,-5-4-68 15,-1-10-6-15,9-7 2 16,7-14-3 0</inkml:trace>
  <inkml:trace contextRef="#ctx0" brushRef="#br0" timeOffset="2130.1757">9617 9865 50 0,'16'16'55'0,"-16"-16"-1"0,0 0-7 16,0 0-10-16,0 0-10 16,0 0-10-16,0 0-9 15,14-16-4-15,-9-1-2 16,2-7 1-16,3-4 2 15,4 0 3-15,1 2 1 16,0 2 3-16,3 6 1 16,-3 4 2-16,-1 11-2 15,2 4-2-15,-16-1-2 16,25 31-4-16,-15-10-2 0,0 3-4 16,6-2-6-1,3 2-2-15,1-6-1 16,8-4-3-16,4-6 2 15,4-8-2-15,3-8 2 0,1-5 0 16,-3-6 5-16,-2-7 2 16,-7-2 2-16,-8-1 1 15,-5-2 5-15,-10 4-3 16,-5 3 5-16,-5 8 0 16,5 16 0-16,-19-15 4 15,19 15 0-15,-17 23 1 16,12 1-5-16,5 3 4 15,6 7-9-15,7 0-6 16,2-2-19-16,4-2-49 16,10-6-24-16,-5-11-5 15,14-2 25-15</inkml:trace>
  <inkml:trace contextRef="#ctx0" brushRef="#br0" timeOffset="2385.0677">10724 9614 1 0,'-10'14'88'0,"-14"-3"8"16,1 7-28-16,3 6-17 15,0 2-8-15,6 7-13 16,4-1-5-16,6 2-5 0,12-2-10 15,7-6-12-15,19-4-19 16,1-12-30-16,16-12-54 16,4-1-3-16,-2-13-3 15,8-2 78-15</inkml:trace>
  <inkml:trace contextRef="#ctx0" brushRef="#br0" timeOffset="2895.9468">11186 9615 15 0,'-24'0'88'15,"5"11"3"-15,-5 6-45 16,0 0-9-16,-1 10-18 16,3 2-4-16,6 7-10 15,7 0-4-15,7 0-4 16,8-3-4-16,8-9-1 15,5-4-3-15,5-12 2 16,2-7-1-16,1-9 3 16,2-6 2-16,0-4 4 15,-5-4 2-15,5 3 1 16,-5-4 1-16,-4 2 0 16,3 2 2-16,-4 1 0 15,-7 4 2-15,5 3 1 0,-17 11 0 16,20-13 0-16,-20 13 0 15,15 8-1-15,-15-8-2 16,8 26-4-16,-3-9-4 16,-4-1-2-16,3 3-1 15,1-4-1-15,1-1-1 16,-6-14 0-16,24 10 2 16,-6-15 2-16,6-5 3 15,0-2 2-15,6-6 3 16,2 2 3-16,-3-2 2 15,0 7 0-15,0 2 0 16,-5 5-5-16,-4 6-12 0,0 1-24 16,3-1-52-16,-3 7-8 15,-6-7-6-15,10 4 91 16</inkml:trace>
  <inkml:trace contextRef="#ctx0" brushRef="#br0" timeOffset="3147.9191">11988 9684 1 0,'11'21'46'0,"-1"1"-10"16,3 11 0-16,-2 8 0 0,-3 11 4 15,-3 4 4-15,-10 0-3 16,-5 2-7-1,-9-10-9-15,-5-7-4 16,-5-13-9-16,-4-17-13 0,10-18-26 16,2-15-41-16,7-17-33 15,19 1-1-15,2-9 30 16</inkml:trace>
  <inkml:trace contextRef="#ctx0" brushRef="#br0" timeOffset="3451.0388">12336 9726 53 0,'-11'-29'83'0,"11"29"-34"0,-33-18-17 16,12 20-11-16,3 9-9 16,-2 8-3-16,6 9-2 15,3 2 0-15,8 1 1 16,6-1 0-16,13-3 3 15,0-12 3-15,11-10 1 16,-2-15 1-16,13-6-1 16,0-10 0-16,5 1-2 15,1-4-1-15,-1 3-4 16,0 7-3-16,-3 6-10 16,2 8-15-16,-8 4-15 15,5 4-29-15,-10 2-37 0,-5-7-5 16,5 4 25-1</inkml:trace>
  <inkml:trace contextRef="#ctx0" brushRef="#br0" timeOffset="4190.764">13643 9585 29 0,'0'0'101'0,"24"-23"-4"16,-19 9-18-16,-1-9-54 0,1 7-10 15,-10-3-10-15,5 19-3 16,-28-16-1-16,5 16-1 16,-1 7 0-16,-3 5 0 15,6 9 2-15,1 8-3 16,11 2 5-16,7 2-2 15,7-1 10-15,11 2-1 16,7-8 9-16,6-1-5 16,-4-15 3-16,10-5 0 15,-8-10-3-15,8-10-4 16,-7-2-20-16,0-10-16 16,-3 1-30-16,-2-3-43 15,-8 2-18-15,5 4 0 0,-6 1 55 16</inkml:trace>
  <inkml:trace contextRef="#ctx0" brushRef="#br0" timeOffset="4468.9736">14100 9469 46 0,'-5'-17'87'0,"5"17"-36"16,0 0-8-16,-18 6-6 0,18-6-1 16,5 23 0-16,8 2-3 15,-7 2 7-15,17 15-6 16,-14 0 2-16,6 8-8 16,-13-4-2-16,1 1-16 15,-13-7-19-15,-4-16-36 16,-3-15-78-16,0-9 0 15,2-17-5-15,11-15 14 16</inkml:trace>
  <inkml:trace contextRef="#ctx0" brushRef="#br0" timeOffset="4689.6357">14417 9024 84 0,'19'-13'125'15,"1"10"0"-15,-5 12 0 16,1 17-75-16,-11 1-15 16,5 16-12-16,-8 12-15 15,2 11-13-15,4 19-23 16,-6-2-39-16,15 2-58 16,5-3-5-16,6-13 2 15,6-15 37-15</inkml:trace>
  <inkml:trace contextRef="#ctx0" brushRef="#br0" timeOffset="4829.9557">14790 9391 29 0,'-51'-19'113'0,"-11"7"3"16,-1 19-6-16,-2 12-67 16,10 0-46-16,7 4-78 15,8-7-24-15,25 6-7 16,15-22 3-16</inkml:trace>
  <inkml:trace contextRef="#ctx0" brushRef="#br0" timeOffset="4997.5531">14801 9447 70 0,'1'14'100'15,"6"17"-18"-15,-7-6-72 0,2 0-91 16,13 7-15-16,-10-8 12 16</inkml:trace>
  <inkml:trace contextRef="#ctx0" brushRef="#br0" timeOffset="5639.8268">15071 9626 18 0,'19'15'106'15,"20"1"-4"-15,-3-21 1 16,10-13-78-16,2-12-6 16,-4-15-11-16,-2-9-2 15,-7-11-4-15,-5-3-2 16,-13-11 1-16,-12 0-2 16,-10 4 2-16,-7 8-2 15,-10 11 1-15,-4 16 2 16,-3 19 2-16,-2 21 2 0,2 22-1 15,3 20 5-15,2 12 0 16,9 15 2-16,5 7-2 16,8 7 2-16,7 0-4 15,9 1-3-15,8-10 2 16,9-10-7-16,8-13 3 16,4-13-6-16,7-14 5 15,1-12-5-15,-3-17 2 16,0-14 6-16,-5-7-7 15,-6-3 6-15,-11 0-4 16,-7 2 4-16,-7 3-2 16,-5 6 6-16,-7 18-6 0,0 0 1 15,0 0 4-15,17 23-6 16,-12 1 6-16,7 6-3 16,-2 1 6-16,9 2-4 15,-3-5 5-15,4-4-4 16,-3-13 2-16,2-6 0 15,-4-7-1-15,-1-6-8 16,-14 8-17-16,16-37-36 16,-10 12-73-16,-2 2-2 15,5-1-3-15,1 2 4 16</inkml:trace>
  <inkml:trace contextRef="#ctx0" brushRef="#br0" timeOffset="6307.3458">17367 9311 1 0,'4'-28'16'0,"-4"28"69"16,-24-22 1-16,0 16-54 16,-4 7-5-16,-11 6 0 15,-4 13 2-15,-5 6 1 16,1 14 3-16,-1 5 2 15,13 14-3-15,-2-3 0 0,21 9-8 16,7-8-4-16,23 3-8 16,15-12 1-1,15-5-8-15,17-11-8 16,2-17-17-16,14-7-35 0,-4-15-65 16,3-14-6-16,-8-11 1 15,-5-9 36-15</inkml:trace>
  <inkml:trace contextRef="#ctx0" brushRef="#br0" timeOffset="6515.9528">17852 9336 21 0,'5'31'109'0,"-8"-4"0"15,7 8-4-15,-1 4-67 0,3-1-31 16,-5-1-37-16,3-8-72 16,0 8-4-16,-8-13-4 15,4-2 70-15</inkml:trace>
  <inkml:trace contextRef="#ctx0" brushRef="#br0" timeOffset="6652.2478">17690 9535 80 0,'0'0'119'0,"19"5"4"16,10 5-13 0,10-2-88-16,8-5-54 15,-4-2-77-15,5-9-6 0,5 2-7 16,0-9 47-16</inkml:trace>
  <inkml:trace contextRef="#ctx0" brushRef="#br0" timeOffset="6845.3108">18420 9335 10 0,'10'21'114'16,"5"11"-3"-16,0 0 1 15,3 3-68-15,-3 5-38 16,0 2-45-16,3 1-61 0,-17-8-8 15,7 1-5-15</inkml:trace>
  <inkml:trace contextRef="#ctx0" brushRef="#br0" timeOffset="6995.6719">18382 9535 88 0,'15'-22'126'0,"13"22"-4"16,11-4-2-16,14 8-97 15,5-6-72-15,3-3-61 16,2 5-10-16,-1-5-4 16</inkml:trace>
  <inkml:trace contextRef="#ctx0" brushRef="#br0" timeOffset="8475.4539">19889 9038 107 0,'-13'23'109'15,"-7"20"0"-15,-13 11-29 16,-5 7-54-16,-6 13-7 16,-8 9-8-16,-3 12-6 15,-5 3-5-15,1 0-16 16,11-1-32-16,4-5-65 15,9-20 0-15,19-8-5 16,15-29 61-16</inkml:trace>
  <inkml:trace contextRef="#ctx0" brushRef="#br0" timeOffset="8759.9844">20385 9328 26 0,'0'0'106'15,"-29"-3"4"-15,6 14 0 16,-5 10-61-16,-5-3-16 16,1 14-3-16,-7 5-7 0,11 11-8 15,-3 3 1-15,10 5-8 16,8-3 1-16,16 0-8 15,9-5-3-15,12-11-18 16,19-8-17-16,5-18-40 16,11-11-42-16,11-6 1 15,-1-14-2-15</inkml:trace>
  <inkml:trace contextRef="#ctx0" brushRef="#br0" timeOffset="9020.9673">21061 9269 12 0,'13'-14'104'16,"-13"14"3"-16,0 0 2 0,14 12-55 15,-8 12-15-15,-8 4-11 16,2 15-7-16,-7 10-8 15,2 13-11-15,-2 9-7 16,-5 7-12-16,5 7-10 16,-3-10-17-16,6-2-37 15,4-13-34-15,0-21 3 16,11-12 25-16</inkml:trace>
  <inkml:trace contextRef="#ctx0" brushRef="#br0" timeOffset="9260.7137">21461 9259 35 0,'19'10'102'15,"-10"16"1"-15,-3 2 0 16,-5 14-59-16,5 9-21 15,-6 7-6-15,0 10-12 0,-3 4-8 16,-4 1-19 0,7 1-44-16,3-5-40 15,-6-18-1-15,15-9 2 16</inkml:trace>
  <inkml:trace contextRef="#ctx0" brushRef="#br0" timeOffset="9436.3116">21664 9484 137 0,'-43'0'122'16,"-11"6"1"-16,-9 18-5 15,-7 10-89-15,1-4-36 0,-6-6-41 16,10-1-67-16,14 1-7 16,13-6-2-16,20 1 12 15</inkml:trace>
  <inkml:trace contextRef="#ctx0" brushRef="#br0" timeOffset="9592.3314">21581 9708 156 0,'-38'23'123'0,"-24"4"-3"16,-18 5-10-16,-3 7-88 15,-18-7-24-15,-7-5-33 16,11-3-82-16,11-3-1 0,19-10-6 15,26-3-1 1</inkml:trace>
  <inkml:trace contextRef="#ctx0" brushRef="#br0" timeOffset="49862.9509">22150 13973 109 0,'13'18'13'0,"3"-12"-6"16,8-17-9-16,5-24-124 16</inkml:trace>
  <inkml:trace contextRef="#ctx0" brushRef="#br0" timeOffset="89902.5702">16616 17802 146 0,'-8'14'135'0,"7"17"-11"16,-9 4 10-16,5 31-59 0,-9 0-38 15,5 23-7-15,-10 9-9 16,4 16 7-16,-5 11-15 15,6 11 3 1,4-4-4-16,2-10-7 0,8-10-16 16,3-24-28-16,26-22-96 15,-9-26-7-15,14-34 2 16,0-41-1-16</inkml:trace>
  <inkml:trace contextRef="#ctx0" brushRef="#br0" timeOffset="90034.7207">16642 18578 305 0,'-73'-13'138'16,"-1"16"-1"-16,-7 2-7 16,9 13-109-16,14-9-43 0,6-9-105 15,28 0-7 1,24 0-7-16,4-20-2 16</inkml:trace>
  <inkml:trace contextRef="#ctx0" brushRef="#br0" timeOffset="90321.7312">17584 17691 144 0,'-35'55'121'16,"-2"30"-3"-16,-6 21 1 16,8 27-80-16,-7 5-1 15,13 27-13-15,0 3 0 16,20 12-2-16,11-10-11 16,18-10-21-16,25-24-102 15,8-30-8-15,18-35-11 16,12-39-4-16</inkml:trace>
  <inkml:trace contextRef="#ctx0" brushRef="#br0" timeOffset="91494.997">20190 18855 112 0,'52'-1'92'0,"-3"2"-16"16,-2 3-13-16,-7-3-19 15,3 7-15-15,-10-6-15 16,5 1-10-16,-5-3-14 15,-3-8-24-15,7 2-23 16,-6-6-31-16,0-2 2 0,-1 3-3 16</inkml:trace>
  <inkml:trace contextRef="#ctx0" brushRef="#br0" timeOffset="91584.3188">20822 18841 61 0,'30'37'66'0,"-4"-2"-29"15,4 0-34-15,1 7-54 16,-7-12-6-16,5 3-1 15</inkml:trace>
  <inkml:trace contextRef="#ctx0" brushRef="#br0" timeOffset="91970.1858">18579 19352 233 0,'0'0'126'16,"-29"89"-4"-16,29-89-23 15,72 60-146-15,-5-47-59 16,15-17-13-16,8-16-7 15,12-10-1-15</inkml:trace>
  <inkml:trace contextRef="#ctx0" brushRef="#br0" timeOffset="92121.9422">19775 19332 204 0,'67'35'111'15,"4"-3"2"-15,-1-2-5 16,-7-17-90-16,3-14-19 0,0-9-26 15,-8-14-42-15,1-5-37 16,-2-8 0-16,2-6-4 16</inkml:trace>
  <inkml:trace contextRef="#ctx0" brushRef="#br0" timeOffset="92553.7409">22250 17654 123 0,'17'-1'125'0,"10"20"-2"0,-2 24 9 16,8 50-50 0,-13 20-29-16,0 50-7 0,-26 39-8 15,-17 68-21-15,-28 26 11 16,-25 17-25-16,-15-9-120 16,-29-28-3-16,-9-30-13 15,9-43-24-15</inkml:trace>
</inkml:ink>
</file>

<file path=ppt/ink/ink6.xml><?xml version="1.0" encoding="utf-8"?>
<inkml:ink xmlns:inkml="http://www.w3.org/2003/InkML">
  <inkml:definitions>
    <inkml:context xml:id="ctx0">
      <inkml:inkSource xml:id="inkSrc0">
        <inkml:traceFormat>
          <inkml:channel name="X" type="integer" max="23472" units="cm"/>
          <inkml:channel name="Y" type="integer" max="13203" units="cm"/>
          <inkml:channel name="F" type="integer" max="1023" units="dev"/>
          <inkml:channel name="T" type="integer" max="2.14748E9" units="dev"/>
        </inkml:traceFormat>
        <inkml:channelProperties>
          <inkml:channelProperty channel="X" name="resolution" value="1333.63635" units="1/cm"/>
          <inkml:channelProperty channel="Y" name="resolution" value="1000.22729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4-08-26T14:55:34.292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15389 9194 75 0,'0'19'117'0,"-3"0"-2"0,3 10-1 15,10 8-80-15,-10-5-24 16,0-2-24-16,7-2-53 15,2-4-47-15,-9-24-2 16,25 16-1-16</inkml:trace>
  <inkml:trace contextRef="#ctx0" brushRef="#br0" timeOffset="141.0952">15634 9184 95 0,'-5'29'118'15,"0"1"-9"-15,8 9-29 0,-3-1-161 16,-3-15-23-16,13 1-12 16,-10-24 16-16</inkml:trace>
  <inkml:trace contextRef="#ctx0" brushRef="#br0" timeOffset="418.2832">16073 9471 19 0,'0'0'94'0,"-23"11"5"0,9-3-22 16,-2 3-48-16,-13 4-2 15,5 6-1 1,-5 3 5-16,10 11-3 15,-4-3 0-15,17 8-7 0,1-3-4 16,15 0-17-16,9-10-13 16,11-9-20-16,22-9-38 15,-4-12-48-15,10-19-1 16,4-7-2-16</inkml:trace>
  <inkml:trace contextRef="#ctx0" brushRef="#br0" timeOffset="631.7098">16492 9115 162 0,'9'40'125'0,"-3"5"-2"16,2 6-38-16,7 17-59 15,-10 1-19-15,-4 3-23 16,7 5-27-16,-8-10-48 15,5-6-33-15,6-5-2 16,-3-14 0-16</inkml:trace>
  <inkml:trace contextRef="#ctx0" brushRef="#br0" timeOffset="1669.8964">16921 9618 28 0,'0'0'105'0,"-5"-30"1"0,-10 19-47 15,0 8-9-15,-9 3-14 16,1 11-9-16,-2-3-2 16,7 13-8-16,2-2 1 15,7 7-8-15,8-4 1 16,7 2-6-16,7-10-1 16,7-4-1-16,4-5-2 15,1-5-1-15,-1-3 0 16,5-5 0-16,0-4 0 15,-3 1-1-15,-1-2-1 16,-5-1 1-16,-5 1-7 16,-1-3 0-16,-14 16-5 15,15-22 2-15,-15 22-4 0,5-16 4 16,-5 16-3-16,0 0 3 16,0 0 3-16,0 0 4 15,18-20 0-15,-18 20 3 16,16-11-1-16,-16 11 2 15,19-16-1-15,-19 16 1 16,24-14 0-16,-10 7 2 16,1 2 2-16,3 1 1 15,-2 0 1-15,2 4-1 16,-4 4 2-16,5 2-1 16,-6 5 2-16,-1 4-3 15,2 2 0-15,-9 6-5 0,-1-4 3 16,1 0-4-16,-4-3 3 15,-1-16-5-15,0 18 2 16,0-18 1 0,0 0-3-16,10-26 4 0,-2 5-5 15,-2-3 3-15,4-1-4 16,0-4 4-16,-1 3-3 16,4 4 0-16,-3 1 1 15,5 3 1-15,-1 7 1 16,2 3 0-16,3 5 3 15,4 3 1-15,-4 5 1 16,1 6 2-16,0 5 0 0,-2 5 1 16,-8 4 0-16,0 6-3 15,-6-1 2-15,-4 1-5 16,-6-4 3 0,-2-3-6-16,2-3 5 0,2-5-6 15,4-16 3-15,0 0 1 16,0 0-1-16,15-5 4 15,3-4-3-15,-3-9 3 16,4-4-4-16,0-3 4 16,0-2-5-16,-4 0 4 15,-6 0-4-15,1 4 1 16,-9 1-3-16,-1 6 2 16,0 16-1-16,0 0 1 0,0 0-1 15,0 0 2-15,-11 29 1 16,11-7 0-16,2 7 1 15,2 1-4-15,6-2 5 16,0-3-5-16,4-5 5 16,4-6-5-16,1-11 3 15,5-6 0-15,-1-11-3 16,9-6 6-16,1-2-5 16,1-4 4-16,3 4-5 15,-7 1 5-15,3 6-5 16,-8 11 2-16,-2 12 2 15,-14 9-5-15,-4 9 4 0,-5 6-6 16,-9 7-1-16,0-3-19 16,2 4-31-16,3-3-59 15,-5-16-2 1,14-3 3-16,-5-18 75 0</inkml:trace>
  <inkml:trace contextRef="#ctx0" brushRef="#br0" timeOffset="2175.7139">18497 9027 100 0,'-4'16'105'16,"13"18"-2"-16,-13 2-58 16,8 4-46-16,-4-1-29 15,5-5-61-15,4 4-12 16,-3-15-1-16,7-3 81 16</inkml:trace>
  <inkml:trace contextRef="#ctx0" brushRef="#br0" timeOffset="2317.6591">18652 9088 19 0,'0'0'111'0,"0"0"-1"16,0 19-1-16,-1 13-64 15,1 7-41-15,0-3-96 16,1 11-14-16,3-13-5 16,10 2 23-16</inkml:trace>
  <inkml:trace contextRef="#ctx0" brushRef="#br0" timeOffset="3173.4789">19695 9101 17 0,'-12'16'101'0,"12"14"1"0,-10-7-4 16,3 5-75 0,5 0-27-16,5-4-33 0,3-3-37 15,-6-21-25-15,24 14-2 16,-10-25 76-16</inkml:trace>
  <inkml:trace contextRef="#ctx0" brushRef="#br0" timeOffset="3298.4523">19889 9057 1 0,'-4'29'60'15,"11"13"-56"-15,0 1-9 16,-1-6-54-16,22 5 59 16</inkml:trace>
  <inkml:trace contextRef="#ctx0" brushRef="#br0" timeOffset="4703.9185">20635 9322 29 0,'-5'26'106'0,"-8"2"2"16,4 17-19-16,2 15-39 15,-11 2-11-15,7 17-10 16,-8-2-2-16,5 8-5 15,-8-5-2-15,8-2-5 16,-2-15-1-16,3-9-2 16,1-14-3-16,2-11-3 15,2-14-3-15,8-15-2 16,-9-18-2-16,8-12-2 16,1-10-1-16,1-13-4 0,4-7 1 15,-1-10-1 1,4-4-4-16,-3-1 0 0,2 3-3 15,-3 4 5-15,4 7-2 16,-3 8 6-16,2 8-2 16,0 10 3-16,3 11 5 15,2 8 3-15,5 8 1 16,2 10 1-16,5 7 0 16,3 9 1-16,6 8-1 15,8 6 3-15,2 9 2 16,2 9 1-16,-1-5 6 15,3 3-3-15,-11-6 6 0,-8-1-6 16,-20-10 5-16,-14-2-7 16,-16-15-3-16,-13-4-8 15,-9-4-15 1,-12-9-21-16,11 5-45 0,-4-9-50 16,12-4-5-16,14 0 4 15,17-5 26-15</inkml:trace>
  <inkml:trace contextRef="#ctx0" brushRef="#br0" timeOffset="5130.4915">21082 9471 65 0,'5'18'113'0,"2"15"0"16,-2 7-2-16,-1 4-66 16,4 10-13-16,-10-3-6 15,4 1-11-15,-6-9 0 16,1-3-8-16,-3-19 1 16,6-21-2-16,-16 5-3 15,8-26-3-15,3-14-2 16,0-15-3-16,9-8-9 0,-2-12-1 15,15 1-8-15,-1-7 2 16,12 11-4 0,3 2 4-16,8 21 2 15,-4 15 9-15,0 22 8 0,-4 21 10 16,-12 25 7-16,-7 21-1 16,-14 12 5-16,-8 16-3 15,-11-1-2-15,-4 3-13 16,-4-6-16-16,-4-20-38 15,9-19-60-15,9-15 0 16,15-32-5-16,0 0 42 16</inkml:trace>
  <inkml:trace contextRef="#ctx0" brushRef="#br0" timeOffset="5466.5526">21808 9299 74 0,'-3'15'108'0,"3"14"1"16,-5 6-34-16,-2 7-29 0,3 11-14 15,-5 3-9-15,3 6-19 16,-2 2-19-16,2-4-28 16,2-11-62-16,2-2-8 15,-5-21 0-15,6-7 32 16</inkml:trace>
  <inkml:trace contextRef="#ctx0" brushRef="#br0" timeOffset="5625.9358">21679 9309 124 0,'32'-27'113'0,"7"3"-2"15,10 17-13-15,4 2-100 0,0 5-32 16,-5 4-50-16,-6 2-24 15,-1 12-3-15,-9-2 5 16</inkml:trace>
  <inkml:trace contextRef="#ctx0" brushRef="#br0" timeOffset="6080.9875">22404 9519 8 0,'0'0'83'16,"-10"18"-1"-16,10-18-44 0,-22 19-9 15,22-19-9-15,-24 27-4 16,17-9-8-16,0 1 4 15,6 4 0 1,1-3 7-16,3 8 3 0,2-3 4 16,-4 9-1-16,-7-4 3 15,-3 6 0-15,-11-4-12 16,-2-3-23-16,-5-2-47 16,1-6-53-16,-3-16-7 15,8-2 1-15,7-19 37 16</inkml:trace>
  <inkml:trace contextRef="#ctx0" brushRef="#br0" timeOffset="6315.0372">22642 9242 1 0,'2'35'0'16,"8"3"0"-16,1 1 0 0,-2-10 0 16</inkml:trace>
  <inkml:trace contextRef="#ctx0" brushRef="#br0" timeOffset="6463.5123">22841 9153 81 0,'-2'36'98'16,"-9"2"-18"-16,10 12-78 15,2 11-77-15,-12-11-14 16,14 6-7-16</inkml:trace>
</inkml:ink>
</file>

<file path=ppt/ink/ink7.xml><?xml version="1.0" encoding="utf-8"?>
<inkml:ink xmlns:inkml="http://www.w3.org/2003/InkML">
  <inkml:definitions>
    <inkml:context xml:id="ctx0">
      <inkml:inkSource xml:id="inkSrc0">
        <inkml:traceFormat>
          <inkml:channel name="X" type="integer" max="23472" units="cm"/>
          <inkml:channel name="Y" type="integer" max="13203" units="cm"/>
          <inkml:channel name="F" type="integer" max="1023" units="dev"/>
          <inkml:channel name="T" type="integer" max="2.14748E9" units="dev"/>
        </inkml:traceFormat>
        <inkml:channelProperties>
          <inkml:channelProperty channel="X" name="resolution" value="1333.63635" units="1/cm"/>
          <inkml:channelProperty channel="Y" name="resolution" value="1000.22729" units="1/cm"/>
          <inkml:channelProperty channel="F" name="resolution" value="0" units="1/dev"/>
          <inkml:channelProperty channel="T" name="resolution" value="1" units="1/dev"/>
        </inkml:channelProperties>
      </inkml:inkSource>
      <inkml:timestamp xml:id="ts0" timeString="2014-08-26T14:58:41.345"/>
    </inkml:context>
    <inkml:brush xml:id="br0">
      <inkml:brushProperty name="width" value="0.05292" units="cm"/>
      <inkml:brushProperty name="height" value="0.05292" units="cm"/>
      <inkml:brushProperty name="color" value="#FF0000"/>
    </inkml:brush>
  </inkml:definitions>
  <inkml:trace contextRef="#ctx0" brushRef="#br0">11037 11786 6 0,'0'0'89'0,"-20"-16"-2"16,2 3-40-16,-2 2-6 15,-5-5-3-15,-3 3-10 16,-5-6-3-16,-2 6-5 16,-4-4-1-16,-4 10-3 15,-4 1-3-15,3 9-3 0,-4 7-4 16,-4 6 2-16,-1 9-4 16,4 6 0-16,-1 4-2 15,2 3 1-15,3 3 0 16,4 2 1-16,2 0-1 15,6 4 1-15,9-2 1 16,7 4-3-16,10 6 3 16,7 4-1-16,9-1 3 15,15 4 1-15,11-9 2 16,17 0-2-16,8-16 0 16,17-7 4-16,7-23-1 15,13-14 0-15,-5-25 4 16,4-16-3-16,-14-17-2 0,-10-16-1 15,-19-15-2-15,-15-6-1 16,-27-6-3-16,-12-1-4 16,-17 11-11-1,-21-1-18-15,6 25-65 0,-17 4-36 16,2 20 2-16,5 15-4 16</inkml:trace>
  <inkml:trace contextRef="#ctx0" brushRef="#br0" timeOffset="823.8449">10251 10654 112 0,'-32'3'135'0,"11"1"-1"15,-8-1 5-15,-5 11-71 16,-9-11-23-16,4 10-12 16,-11-3-14-16,4 3-6 15,-2-2-6-15,5 2-8 16,4 0-12-16,1-12-33 15,14 6-93-15,3-6 0 16,21-1-5-16,0 0 1 16</inkml:trace>
  <inkml:trace contextRef="#ctx0" brushRef="#br0" timeOffset="1366.0553">11032 10563 193 0,'-15'17'138'0,"-13"3"2"15,-6 4-4-15,-14-5-95 16,4 8-21-16,-14-4-22 16,-8-10-43-16,2 1-90 15,-4-6-1-15,0-11-8 16,12-4-1-16</inkml:trace>
  <inkml:trace contextRef="#ctx0" brushRef="#br0" timeOffset="59370.8271">20281 13548 130 0,'0'0'117'15,"0"0"-1"-15,-15 5-1 16,15-5-74-16,-30-6-13 15,10 2-10-15,-4-4-6 16,0 5-4-16,-3 3-3 0,4 10-1 16,-1 9-1-1,5 13 2-15,-1 16-2 16,5 13 3-16,0 8 4 0,4 13 2 16,2-2-1-16,4 0-1 15,1-9 2-15,7-7-2 16,-2-14 2-16,9-12-5 15,0-12-3-15,5-10-3 16,4-10 1-16,2-6-3 16,7-3-11-16,4-13-24 15,16 3-89-15,-4-9-1 0,10 2-7 16,3-7-7 0</inkml:trace>
  <inkml:trace contextRef="#ctx0" brushRef="#br0" timeOffset="60098.7267">22069 13503 67 0,'0'0'96'15,"0"0"0"-15,-16-3-29 16,16 3-13-16,0 0-7 16,0 0-8-16,0 0-8 15,0 0-3-15,0 0-6 16,16 10-4-16,-16-10-5 15,18-2-2-15,-18 2-3 16,23 8-1-16,-8 3-3 0,-1 9 0 16,-2 5 0-16,6 14 0 15,-3 2 3-15,-1 12 1 16,0 2 1-16,-4 4 2 16,-9 1 1-16,-3-3-5 15,-17-4 5-15,-5-6-4 16,-10-7-2-16,-2-8-7 15,-3-5-6-15,-2-14-23 16,13-3-49-16,0-18-48 16,28 8-5-16,-1-29-1 15,25 1-6-15</inkml:trace>
  <inkml:trace contextRef="#ctx0" brushRef="#br0" timeOffset="62282.8733">20405 12969 91 0,'23'33'109'15,"1"0"-2"-15,7 6-1 0,3-1-78 16,3-7-32-16,-4-11-45 16,2-8-52-16,-1-8-5 15,0-10-1-15,5-5 34 16</inkml:trace>
  <inkml:trace contextRef="#ctx0" brushRef="#br0" timeOffset="62697.7371">22827 12909 125 0,'-37'24'114'0,"-2"9"-4"0,-3 4-5 16,2 2-100-16,-4-3-94 15,1-10-8-15,5-2-17 16,6-14-9-16</inkml:trace>
  <inkml:trace contextRef="#ctx0" brushRef="#br0" timeOffset="65651.4008">2685 13898 52 0,'0'0'106'15,"-29"24"5"-15,10 1-3 16,8 19-62-16,-7-1-12 16,10 15-12-16,-4 8-5 15,8 6-8-15,4 6-8 16,5-6-25-16,9 4-53 16,5-14-31-16,10-7-5 15,5-12-3-15</inkml:trace>
  <inkml:trace contextRef="#ctx0" brushRef="#br0" timeOffset="65915.3993">3848 13999 159 0,'12'40'114'0,"-7"18"0"16,-5 30-22-16,-12 5-60 16,-5 11-35-1,2 8-96-15,-9 0-17 0,-2-1-4 16,7-8-5-16</inkml:trace>
</inkml:ink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8491674"/>
      </p:ext>
    </p:extLst>
  </p:cSld>
  <p:clrMapOvr>
    <a:masterClrMapping/>
  </p:clrMapOvr>
  <p:transition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9561"/>
      </p:ext>
    </p:extLst>
  </p:cSld>
  <p:clrMapOvr>
    <a:masterClrMapping/>
  </p:clrMapOvr>
  <p:transition/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0741987"/>
      </p:ext>
    </p:extLst>
  </p:cSld>
  <p:clrMapOvr>
    <a:masterClrMapping/>
  </p:clrMapOvr>
  <p:transition/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5905913"/>
      </p:ext>
    </p:extLst>
  </p:cSld>
  <p:clrMapOvr>
    <a:masterClrMapping/>
  </p:clrMapOvr>
  <p:transition/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507960365"/>
      </p:ext>
    </p:extLst>
  </p:cSld>
  <p:clrMapOvr>
    <a:masterClrMapping/>
  </p:clrMapOvr>
  <p:transition/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342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3644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3806464"/>
      </p:ext>
    </p:extLst>
  </p:cSld>
  <p:clrMapOvr>
    <a:masterClrMapping/>
  </p:clrMapOvr>
  <p:transition/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0718348"/>
      </p:ext>
    </p:extLst>
  </p:cSld>
  <p:clrMapOvr>
    <a:masterClrMapping/>
  </p:clrMapOvr>
  <p:transition/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0611955"/>
      </p:ext>
    </p:extLst>
  </p:cSld>
  <p:clrMapOvr>
    <a:masterClrMapping/>
  </p:clrMapOvr>
  <p:transition/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30014834"/>
      </p:ext>
    </p:extLst>
  </p:cSld>
  <p:clrMapOvr>
    <a:masterClrMapping/>
  </p:clrMapOvr>
  <p:transition/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966212204"/>
      </p:ext>
    </p:extLst>
  </p:cSld>
  <p:clrMapOvr>
    <a:masterClrMapping/>
  </p:clrMapOvr>
  <p:transition/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693758677"/>
      </p:ext>
    </p:extLst>
  </p:cSld>
  <p:clrMapOvr>
    <a:masterClrMapping/>
  </p:clrMapOvr>
  <p:transition/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6984228"/>
      </p:ext>
    </p:extLst>
  </p:cSld>
  <p:clrMapOvr>
    <a:masterClrMapping/>
  </p:clrMapOvr>
  <p:transition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397750" y="1028700"/>
            <a:ext cx="2317750" cy="5372100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1028700"/>
            <a:ext cx="6800850" cy="53721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246993"/>
      </p:ext>
    </p:extLst>
  </p:cSld>
  <p:clrMapOvr>
    <a:masterClrMapping/>
  </p:clrMapOvr>
  <p:transition/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181850" y="406400"/>
            <a:ext cx="2279650" cy="7112000"/>
          </a:xfrm>
          <a:prstGeom prst="rect">
            <a:avLst/>
          </a:prstGeo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406400"/>
            <a:ext cx="6686550" cy="71120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730616"/>
      </p:ext>
    </p:extLst>
  </p:cSld>
  <p:clrMapOvr>
    <a:masterClrMapping/>
  </p:clrMapOvr>
  <p:transition/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666654"/>
      </p:ext>
    </p:extLst>
  </p:cSld>
  <p:clrMapOvr>
    <a:masterClrMapping/>
  </p:clrMapOvr>
  <p:transition/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3900443"/>
      </p:ext>
    </p:extLst>
  </p:cSld>
  <p:clrMapOvr>
    <a:masterClrMapping/>
  </p:clrMapOvr>
  <p:transition/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593453222"/>
      </p:ext>
    </p:extLst>
  </p:cSld>
  <p:clrMapOvr>
    <a:masterClrMapping/>
  </p:clrMapOvr>
  <p:transition/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44500" y="1816100"/>
            <a:ext cx="191135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2508250" y="1816100"/>
            <a:ext cx="191135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3868691"/>
      </p:ext>
    </p:extLst>
  </p:cSld>
  <p:clrMapOvr>
    <a:masterClrMapping/>
  </p:clrMapOvr>
  <p:transition/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7580834"/>
      </p:ext>
    </p:extLst>
  </p:cSld>
  <p:clrMapOvr>
    <a:masterClrMapping/>
  </p:clrMapOvr>
  <p:transition/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460363"/>
      </p:ext>
    </p:extLst>
  </p:cSld>
  <p:clrMapOvr>
    <a:masterClrMapping/>
  </p:clrMapOvr>
  <p:transition/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69702204"/>
      </p:ext>
    </p:extLst>
  </p:cSld>
  <p:clrMapOvr>
    <a:masterClrMapping/>
  </p:clrMapOvr>
  <p:transition/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993978337"/>
      </p:ext>
    </p:extLst>
  </p:cSld>
  <p:clrMapOvr>
    <a:masterClrMapping/>
  </p:clrMapOvr>
  <p:transition/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407072264"/>
      </p:ext>
    </p:extLst>
  </p:cSld>
  <p:clrMapOvr>
    <a:masterClrMapping/>
  </p:clrMapOvr>
  <p:transition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9427599"/>
      </p:ext>
    </p:extLst>
  </p:cSld>
  <p:clrMapOvr>
    <a:masterClrMapping/>
  </p:clrMapOvr>
  <p:transition/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330408"/>
      </p:ext>
    </p:extLst>
  </p:cSld>
  <p:clrMapOvr>
    <a:masterClrMapping/>
  </p:clrMapOvr>
  <p:transition/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397750" y="254000"/>
            <a:ext cx="2317750" cy="6692900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254000"/>
            <a:ext cx="6800850" cy="66929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2434013"/>
      </p:ext>
    </p:extLst>
  </p:cSld>
  <p:clrMapOvr>
    <a:masterClrMapping/>
  </p:clrMapOvr>
  <p:transition/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4350269"/>
      </p:ext>
    </p:extLst>
  </p:cSld>
  <p:clrMapOvr>
    <a:masterClrMapping/>
  </p:clrMapOvr>
  <p:transition/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0089288"/>
      </p:ext>
    </p:extLst>
  </p:cSld>
  <p:clrMapOvr>
    <a:masterClrMapping/>
  </p:clrMapOvr>
  <p:transition/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258223855"/>
      </p:ext>
    </p:extLst>
  </p:cSld>
  <p:clrMapOvr>
    <a:masterClrMapping/>
  </p:clrMapOvr>
  <p:transition/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6540500" y="1816100"/>
            <a:ext cx="151130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204200" y="1816100"/>
            <a:ext cx="151130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066335"/>
      </p:ext>
    </p:extLst>
  </p:cSld>
  <p:clrMapOvr>
    <a:masterClrMapping/>
  </p:clrMapOvr>
  <p:transition/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9914628"/>
      </p:ext>
    </p:extLst>
  </p:cSld>
  <p:clrMapOvr>
    <a:masterClrMapping/>
  </p:clrMapOvr>
  <p:transition/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958278"/>
      </p:ext>
    </p:extLst>
  </p:cSld>
  <p:clrMapOvr>
    <a:masterClrMapping/>
  </p:clrMapOvr>
  <p:transition/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56342447"/>
      </p:ext>
    </p:extLst>
  </p:cSld>
  <p:clrMapOvr>
    <a:masterClrMapping/>
  </p:clrMapOvr>
  <p:transition/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332850802"/>
      </p:ext>
    </p:extLst>
  </p:cSld>
  <p:clrMapOvr>
    <a:masterClrMapping/>
  </p:clrMapOvr>
  <p:transition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1551381"/>
      </p:ext>
    </p:extLst>
  </p:cSld>
  <p:clrMapOvr>
    <a:masterClrMapping/>
  </p:clrMapOvr>
  <p:transition/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4161913439"/>
      </p:ext>
    </p:extLst>
  </p:cSld>
  <p:clrMapOvr>
    <a:masterClrMapping/>
  </p:clrMapOvr>
  <p:transition/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7370760"/>
      </p:ext>
    </p:extLst>
  </p:cSld>
  <p:clrMapOvr>
    <a:masterClrMapping/>
  </p:clrMapOvr>
  <p:transition/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397750" y="254000"/>
            <a:ext cx="2317750" cy="6692900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254000"/>
            <a:ext cx="6800850" cy="66929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6125371"/>
      </p:ext>
    </p:extLst>
  </p:cSld>
  <p:clrMapOvr>
    <a:masterClrMapping/>
  </p:clrMapOvr>
  <p:transition/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4835915"/>
      </p:ext>
    </p:extLst>
  </p:cSld>
  <p:clrMapOvr>
    <a:masterClrMapping/>
  </p:clrMapOvr>
  <p:transition/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6865160"/>
      </p:ext>
    </p:extLst>
  </p:cSld>
  <p:clrMapOvr>
    <a:masterClrMapping/>
  </p:clrMapOvr>
  <p:transition/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06791413"/>
      </p:ext>
    </p:extLst>
  </p:cSld>
  <p:clrMapOvr>
    <a:masterClrMapping/>
  </p:clrMapOvr>
  <p:transition/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44500" y="673100"/>
            <a:ext cx="4559300" cy="6273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5156200" y="673100"/>
            <a:ext cx="4559300" cy="6273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324585"/>
      </p:ext>
    </p:extLst>
  </p:cSld>
  <p:clrMapOvr>
    <a:masterClrMapping/>
  </p:clrMapOvr>
  <p:transition/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8256296"/>
      </p:ext>
    </p:extLst>
  </p:cSld>
  <p:clrMapOvr>
    <a:masterClrMapping/>
  </p:clrMapOvr>
  <p:transition/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9389438"/>
      </p:ext>
    </p:extLst>
  </p:cSld>
  <p:clrMapOvr>
    <a:masterClrMapping/>
  </p:clrMapOvr>
  <p:transition/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1860498"/>
      </p:ext>
    </p:extLst>
  </p:cSld>
  <p:clrMapOvr>
    <a:masterClrMapping/>
  </p:clrMapOvr>
  <p:transition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324993588"/>
      </p:ext>
    </p:extLst>
  </p:cSld>
  <p:clrMapOvr>
    <a:masterClrMapping/>
  </p:clrMapOvr>
  <p:transition/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798808446"/>
      </p:ext>
    </p:extLst>
  </p:cSld>
  <p:clrMapOvr>
    <a:masterClrMapping/>
  </p:clrMapOvr>
  <p:transition/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908722212"/>
      </p:ext>
    </p:extLst>
  </p:cSld>
  <p:clrMapOvr>
    <a:masterClrMapping/>
  </p:clrMapOvr>
  <p:transition/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5121381"/>
      </p:ext>
    </p:extLst>
  </p:cSld>
  <p:clrMapOvr>
    <a:masterClrMapping/>
  </p:clrMapOvr>
  <p:transition/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397750" y="406400"/>
            <a:ext cx="2317750" cy="6540500"/>
          </a:xfrm>
          <a:prstGeom prst="rect">
            <a:avLst/>
          </a:prstGeo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406400"/>
            <a:ext cx="6800850" cy="65405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7984428"/>
      </p:ext>
    </p:extLst>
  </p:cSld>
  <p:clrMapOvr>
    <a:masterClrMapping/>
  </p:clrMapOvr>
  <p:transition/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8485361"/>
      </p:ext>
    </p:extLst>
  </p:cSld>
  <p:clrMapOvr>
    <a:masterClrMapping/>
  </p:clrMapOvr>
  <p:transition/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698500" y="2028825"/>
            <a:ext cx="8763000" cy="48339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5520389"/>
      </p:ext>
    </p:extLst>
  </p:cSld>
  <p:clrMapOvr>
    <a:masterClrMapping/>
  </p:clrMapOvr>
  <p:transition/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247164106"/>
      </p:ext>
    </p:extLst>
  </p:cSld>
  <p:clrMapOvr>
    <a:masterClrMapping/>
  </p:clrMapOvr>
  <p:transition/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698500" y="2028825"/>
            <a:ext cx="4305300" cy="48339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5156200" y="2028825"/>
            <a:ext cx="4305300" cy="48339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9550572"/>
      </p:ext>
    </p:extLst>
  </p:cSld>
  <p:clrMapOvr>
    <a:masterClrMapping/>
  </p:clrMapOvr>
  <p:transition/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2704004"/>
      </p:ext>
    </p:extLst>
  </p:cSld>
  <p:clrMapOvr>
    <a:masterClrMapping/>
  </p:clrMapOvr>
  <p:transition/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080311"/>
      </p:ext>
    </p:extLst>
  </p:cSld>
  <p:clrMapOvr>
    <a:masterClrMapping/>
  </p:clrMapOvr>
  <p:transition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44500" y="1816100"/>
            <a:ext cx="455930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5156200" y="1816100"/>
            <a:ext cx="455930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1048976"/>
      </p:ext>
    </p:extLst>
  </p:cSld>
  <p:clrMapOvr>
    <a:masterClrMapping/>
  </p:clrMapOvr>
  <p:transition/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95622349"/>
      </p:ext>
    </p:extLst>
  </p:cSld>
  <p:clrMapOvr>
    <a:masterClrMapping/>
  </p:clrMapOvr>
  <p:transition/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147884990"/>
      </p:ext>
    </p:extLst>
  </p:cSld>
  <p:clrMapOvr>
    <a:masterClrMapping/>
  </p:clrMapOvr>
  <p:transition/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028172473"/>
      </p:ext>
    </p:extLst>
  </p:cSld>
  <p:clrMapOvr>
    <a:masterClrMapping/>
  </p:clrMapOvr>
  <p:transition/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698500" y="2028825"/>
            <a:ext cx="8763000" cy="48339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222648"/>
      </p:ext>
    </p:extLst>
  </p:cSld>
  <p:clrMapOvr>
    <a:masterClrMapping/>
  </p:clrMapOvr>
  <p:transition/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397750" y="254000"/>
            <a:ext cx="2317750" cy="6608763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254000"/>
            <a:ext cx="6800850" cy="66087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4660853"/>
      </p:ext>
    </p:extLst>
  </p:cSld>
  <p:clrMapOvr>
    <a:masterClrMapping/>
  </p:clrMapOvr>
  <p:transition/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7275230"/>
      </p:ext>
    </p:extLst>
  </p:cSld>
  <p:clrMapOvr>
    <a:masterClrMapping/>
  </p:clrMapOvr>
  <p:transition/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627832"/>
      </p:ext>
    </p:extLst>
  </p:cSld>
  <p:clrMapOvr>
    <a:masterClrMapping/>
  </p:clrMapOvr>
  <p:transition/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057255335"/>
      </p:ext>
    </p:extLst>
  </p:cSld>
  <p:clrMapOvr>
    <a:masterClrMapping/>
  </p:clrMapOvr>
  <p:transition/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44500" y="1816100"/>
            <a:ext cx="455930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5156200" y="1816100"/>
            <a:ext cx="455930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5911215"/>
      </p:ext>
    </p:extLst>
  </p:cSld>
  <p:clrMapOvr>
    <a:masterClrMapping/>
  </p:clrMapOvr>
  <p:transition/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0035534"/>
      </p:ext>
    </p:extLst>
  </p:cSld>
  <p:clrMapOvr>
    <a:masterClrMapping/>
  </p:clrMapOvr>
  <p:transition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317535"/>
      </p:ext>
    </p:extLst>
  </p:cSld>
  <p:clrMapOvr>
    <a:masterClrMapping/>
  </p:clrMapOvr>
  <p:transition/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741851"/>
      </p:ext>
    </p:extLst>
  </p:cSld>
  <p:clrMapOvr>
    <a:masterClrMapping/>
  </p:clrMapOvr>
  <p:transition/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82500934"/>
      </p:ext>
    </p:extLst>
  </p:cSld>
  <p:clrMapOvr>
    <a:masterClrMapping/>
  </p:clrMapOvr>
  <p:transition/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252666127"/>
      </p:ext>
    </p:extLst>
  </p:cSld>
  <p:clrMapOvr>
    <a:masterClrMapping/>
  </p:clrMapOvr>
  <p:transition/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480767653"/>
      </p:ext>
    </p:extLst>
  </p:cSld>
  <p:clrMapOvr>
    <a:masterClrMapping/>
  </p:clrMapOvr>
  <p:transition/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5379474"/>
      </p:ext>
    </p:extLst>
  </p:cSld>
  <p:clrMapOvr>
    <a:masterClrMapping/>
  </p:clrMapOvr>
  <p:transition/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397750" y="254000"/>
            <a:ext cx="2317750" cy="6692900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254000"/>
            <a:ext cx="6800850" cy="66929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0591073"/>
      </p:ext>
    </p:extLst>
  </p:cSld>
  <p:clrMapOvr>
    <a:masterClrMapping/>
  </p:clrMapOvr>
  <p:transition/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110658"/>
      </p:ext>
    </p:extLst>
  </p:cSld>
  <p:clrMapOvr>
    <a:masterClrMapping/>
  </p:clrMapOvr>
  <p:transition/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698500" y="2028825"/>
            <a:ext cx="8763000" cy="48339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1305058"/>
      </p:ext>
    </p:extLst>
  </p:cSld>
  <p:clrMapOvr>
    <a:masterClrMapping/>
  </p:clrMapOvr>
  <p:transition/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465420039"/>
      </p:ext>
    </p:extLst>
  </p:cSld>
  <p:clrMapOvr>
    <a:masterClrMapping/>
  </p:clrMapOvr>
  <p:transition/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698500" y="2028825"/>
            <a:ext cx="4305300" cy="48339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5156200" y="2028825"/>
            <a:ext cx="4305300" cy="48339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705665"/>
      </p:ext>
    </p:extLst>
  </p:cSld>
  <p:clrMapOvr>
    <a:masterClrMapping/>
  </p:clrMapOvr>
  <p:transition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0285161"/>
      </p:ext>
    </p:extLst>
  </p:cSld>
  <p:clrMapOvr>
    <a:masterClrMapping/>
  </p:clrMapOvr>
  <p:transition/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199602"/>
      </p:ext>
    </p:extLst>
  </p:cSld>
  <p:clrMapOvr>
    <a:masterClrMapping/>
  </p:clrMapOvr>
  <p:transition/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4768266"/>
      </p:ext>
    </p:extLst>
  </p:cSld>
  <p:clrMapOvr>
    <a:masterClrMapping/>
  </p:clrMapOvr>
  <p:transition/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4115598"/>
      </p:ext>
    </p:extLst>
  </p:cSld>
  <p:clrMapOvr>
    <a:masterClrMapping/>
  </p:clrMapOvr>
  <p:transition/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886570985"/>
      </p:ext>
    </p:extLst>
  </p:cSld>
  <p:clrMapOvr>
    <a:masterClrMapping/>
  </p:clrMapOvr>
  <p:transition/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652957549"/>
      </p:ext>
    </p:extLst>
  </p:cSld>
  <p:clrMapOvr>
    <a:masterClrMapping/>
  </p:clrMapOvr>
  <p:transition/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698500" y="2028825"/>
            <a:ext cx="8763000" cy="48339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3632466"/>
      </p:ext>
    </p:extLst>
  </p:cSld>
  <p:clrMapOvr>
    <a:masterClrMapping/>
  </p:clrMapOvr>
  <p:transition/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270750" y="406400"/>
            <a:ext cx="2190750" cy="6456363"/>
          </a:xfrm>
          <a:prstGeom prst="rect">
            <a:avLst/>
          </a:prstGeo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698500" y="406400"/>
            <a:ext cx="6419850" cy="64563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1145626"/>
      </p:ext>
    </p:extLst>
  </p:cSld>
  <p:clrMapOvr>
    <a:masterClrMapping/>
  </p:clrMapOvr>
  <p:transition/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3935674"/>
      </p:ext>
    </p:extLst>
  </p:cSld>
  <p:clrMapOvr>
    <a:masterClrMapping/>
  </p:clrMapOvr>
  <p:transition/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8264950"/>
      </p:ext>
    </p:extLst>
  </p:cSld>
  <p:clrMapOvr>
    <a:masterClrMapping/>
  </p:clrMapOvr>
  <p:transition/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03751830"/>
      </p:ext>
    </p:extLst>
  </p:cSld>
  <p:clrMapOvr>
    <a:masterClrMapping/>
  </p:clrMapOvr>
  <p:transition/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75157184"/>
      </p:ext>
    </p:extLst>
  </p:cSld>
  <p:clrMapOvr>
    <a:masterClrMapping/>
  </p:clrMapOvr>
  <p:transition/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44500" y="3924300"/>
            <a:ext cx="1911350" cy="24765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2508250" y="3924300"/>
            <a:ext cx="1911350" cy="24765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9665941"/>
      </p:ext>
    </p:extLst>
  </p:cSld>
  <p:clrMapOvr>
    <a:masterClrMapping/>
  </p:clrMapOvr>
  <p:transition/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61728"/>
      </p:ext>
    </p:extLst>
  </p:cSld>
  <p:clrMapOvr>
    <a:masterClrMapping/>
  </p:clrMapOvr>
  <p:transition/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1675254"/>
      </p:ext>
    </p:extLst>
  </p:cSld>
  <p:clrMapOvr>
    <a:masterClrMapping/>
  </p:clrMapOvr>
  <p:transition/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2644447"/>
      </p:ext>
    </p:extLst>
  </p:cSld>
  <p:clrMapOvr>
    <a:masterClrMapping/>
  </p:clrMapOvr>
  <p:transition/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954125601"/>
      </p:ext>
    </p:extLst>
  </p:cSld>
  <p:clrMapOvr>
    <a:masterClrMapping/>
  </p:clrMapOvr>
  <p:transition/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207997714"/>
      </p:ext>
    </p:extLst>
  </p:cSld>
  <p:clrMapOvr>
    <a:masterClrMapping/>
  </p:clrMapOvr>
  <p:transition/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567199"/>
      </p:ext>
    </p:extLst>
  </p:cSld>
  <p:clrMapOvr>
    <a:masterClrMapping/>
  </p:clrMapOvr>
  <p:transition/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3425825" y="1028700"/>
            <a:ext cx="993775" cy="5372100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1028700"/>
            <a:ext cx="2828925" cy="53721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331983"/>
      </p:ext>
    </p:extLst>
  </p:cSld>
  <p:clrMapOvr>
    <a:masterClrMapping/>
  </p:clrMapOvr>
  <p:transition/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2938909"/>
      </p:ext>
    </p:extLst>
  </p:cSld>
  <p:clrMapOvr>
    <a:masterClrMapping/>
  </p:clrMapOvr>
  <p:transition/>
</p:sldLayout>
</file>

<file path=ppt/slideLayouts/slideLayout1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309438"/>
      </p:ext>
    </p:extLst>
  </p:cSld>
  <p:clrMapOvr>
    <a:masterClrMapping/>
  </p:clrMapOvr>
  <p:transition/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061441920"/>
      </p:ext>
    </p:extLst>
  </p:cSld>
  <p:clrMapOvr>
    <a:masterClrMapping/>
  </p:clrMapOvr>
  <p:transition/>
</p:sldLayout>
</file>

<file path=ppt/slideLayouts/slideLayout1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785185790"/>
      </p:ext>
    </p:extLst>
  </p:cSld>
  <p:clrMapOvr>
    <a:masterClrMapping/>
  </p:clrMapOvr>
  <p:transition/>
</p:sldLayout>
</file>

<file path=ppt/slideLayouts/slideLayout19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6134100" y="6616700"/>
            <a:ext cx="1860550" cy="3937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147050" y="6616700"/>
            <a:ext cx="1860550" cy="3937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9937146"/>
      </p:ext>
    </p:extLst>
  </p:cSld>
  <p:clrMapOvr>
    <a:masterClrMapping/>
  </p:clrMapOvr>
  <p:transition/>
</p:sldLayout>
</file>

<file path=ppt/slideLayouts/slideLayout19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3796161"/>
      </p:ext>
    </p:extLst>
  </p:cSld>
  <p:clrMapOvr>
    <a:masterClrMapping/>
  </p:clrMapOvr>
  <p:transition/>
</p:sldLayout>
</file>

<file path=ppt/slideLayouts/slideLayout19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2643854"/>
      </p:ext>
    </p:extLst>
  </p:cSld>
  <p:clrMapOvr>
    <a:masterClrMapping/>
  </p:clrMapOvr>
  <p:transition/>
</p:sldLayout>
</file>

<file path=ppt/slideLayouts/slideLayout19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20394565"/>
      </p:ext>
    </p:extLst>
  </p:cSld>
  <p:clrMapOvr>
    <a:masterClrMapping/>
  </p:clrMapOvr>
  <p:transition/>
</p:sldLayout>
</file>

<file path=ppt/slideLayouts/slideLayout19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237798711"/>
      </p:ext>
    </p:extLst>
  </p:cSld>
  <p:clrMapOvr>
    <a:masterClrMapping/>
  </p:clrMapOvr>
  <p:transition/>
</p:sldLayout>
</file>

<file path=ppt/slideLayouts/slideLayout19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91517785"/>
      </p:ext>
    </p:extLst>
  </p:cSld>
  <p:clrMapOvr>
    <a:masterClrMapping/>
  </p:clrMapOvr>
  <p:transition/>
</p:sldLayout>
</file>

<file path=ppt/slideLayouts/slideLayout19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9068967"/>
      </p:ext>
    </p:extLst>
  </p:cSld>
  <p:clrMapOvr>
    <a:masterClrMapping/>
  </p:clrMapOvr>
  <p:transition/>
</p:sldLayout>
</file>

<file path=ppt/slideLayouts/slideLayout1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781925" y="6083300"/>
            <a:ext cx="2225675" cy="1333500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1104900" y="6083300"/>
            <a:ext cx="6524625" cy="13335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6461704"/>
      </p:ext>
    </p:extLst>
  </p:cSld>
  <p:clrMapOvr>
    <a:masterClrMapping/>
  </p:clrMapOvr>
  <p:transition/>
</p:sldLayout>
</file>

<file path=ppt/slideLayouts/slideLayout19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1093804"/>
      </p:ext>
    </p:extLst>
  </p:cSld>
  <p:clrMapOvr>
    <a:masterClrMapping/>
  </p:clrMapOvr>
  <p:transition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1532565"/>
      </p:ext>
    </p:extLst>
  </p:cSld>
  <p:clrMapOvr>
    <a:masterClrMapping/>
  </p:clrMapOvr>
  <p:transition/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461697108"/>
      </p:ext>
    </p:extLst>
  </p:cSld>
  <p:clrMapOvr>
    <a:masterClrMapping/>
  </p:clrMapOvr>
  <p:transition/>
</p:sldLayout>
</file>

<file path=ppt/slideLayouts/slideLayout20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698500" y="2028825"/>
            <a:ext cx="8763000" cy="48339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262919"/>
      </p:ext>
    </p:extLst>
  </p:cSld>
  <p:clrMapOvr>
    <a:masterClrMapping/>
  </p:clrMapOvr>
  <p:transition/>
</p:sldLayout>
</file>

<file path=ppt/slideLayouts/slideLayout20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712149024"/>
      </p:ext>
    </p:extLst>
  </p:cSld>
  <p:clrMapOvr>
    <a:masterClrMapping/>
  </p:clrMapOvr>
  <p:transition/>
</p:sldLayout>
</file>

<file path=ppt/slideLayouts/slideLayout20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698500" y="2028825"/>
            <a:ext cx="4305300" cy="48339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5156200" y="2028825"/>
            <a:ext cx="4305300" cy="48339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5713688"/>
      </p:ext>
    </p:extLst>
  </p:cSld>
  <p:clrMapOvr>
    <a:masterClrMapping/>
  </p:clrMapOvr>
  <p:transition/>
</p:sldLayout>
</file>

<file path=ppt/slideLayouts/slideLayout20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1822705"/>
      </p:ext>
    </p:extLst>
  </p:cSld>
  <p:clrMapOvr>
    <a:masterClrMapping/>
  </p:clrMapOvr>
  <p:transition/>
</p:sldLayout>
</file>

<file path=ppt/slideLayouts/slideLayout20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063855"/>
      </p:ext>
    </p:extLst>
  </p:cSld>
  <p:clrMapOvr>
    <a:masterClrMapping/>
  </p:clrMapOvr>
  <p:transition/>
</p:sldLayout>
</file>

<file path=ppt/slideLayouts/slideLayout20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225224623"/>
      </p:ext>
    </p:extLst>
  </p:cSld>
  <p:clrMapOvr>
    <a:masterClrMapping/>
  </p:clrMapOvr>
  <p:transition/>
</p:sldLayout>
</file>

<file path=ppt/slideLayouts/slideLayout20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495770346"/>
      </p:ext>
    </p:extLst>
  </p:cSld>
  <p:clrMapOvr>
    <a:masterClrMapping/>
  </p:clrMapOvr>
  <p:transition/>
</p:sldLayout>
</file>

<file path=ppt/slideLayouts/slideLayout20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113517096"/>
      </p:ext>
    </p:extLst>
  </p:cSld>
  <p:clrMapOvr>
    <a:masterClrMapping/>
  </p:clrMapOvr>
  <p:transition/>
</p:sldLayout>
</file>

<file path=ppt/slideLayouts/slideLayout20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698500" y="2028825"/>
            <a:ext cx="8763000" cy="48339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4492397"/>
      </p:ext>
    </p:extLst>
  </p:cSld>
  <p:clrMapOvr>
    <a:masterClrMapping/>
  </p:clrMapOvr>
  <p:transition/>
</p:sldLayout>
</file>

<file path=ppt/slideLayouts/slideLayout20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397750" y="2028825"/>
            <a:ext cx="2317750" cy="4833938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2028825"/>
            <a:ext cx="6800850" cy="48339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2398258"/>
      </p:ext>
    </p:extLst>
  </p:cSld>
  <p:clrMapOvr>
    <a:masterClrMapping/>
  </p:clrMapOvr>
  <p:transition/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6721227"/>
      </p:ext>
    </p:extLst>
  </p:cSld>
  <p:clrMapOvr>
    <a:masterClrMapping/>
  </p:clrMapOvr>
  <p:transition/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397750" y="254000"/>
            <a:ext cx="2317750" cy="6692900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254000"/>
            <a:ext cx="6800850" cy="66929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4790406"/>
      </p:ext>
    </p:extLst>
  </p:cSld>
  <p:clrMapOvr>
    <a:masterClrMapping/>
  </p:clrMapOvr>
  <p:transition/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3306185"/>
      </p:ext>
    </p:extLst>
  </p:cSld>
  <p:clrMapOvr>
    <a:masterClrMapping/>
  </p:clrMapOvr>
  <p:transition/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0186712"/>
      </p:ext>
    </p:extLst>
  </p:cSld>
  <p:clrMapOvr>
    <a:masterClrMapping/>
  </p:clrMapOvr>
  <p:transition/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417691191"/>
      </p:ext>
    </p:extLst>
  </p:cSld>
  <p:clrMapOvr>
    <a:masterClrMapping/>
  </p:clrMapOvr>
  <p:transition/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342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3644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326825"/>
      </p:ext>
    </p:extLst>
  </p:cSld>
  <p:clrMapOvr>
    <a:masterClrMapping/>
  </p:clrMapOvr>
  <p:transition/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6486418"/>
      </p:ext>
    </p:extLst>
  </p:cSld>
  <p:clrMapOvr>
    <a:masterClrMapping/>
  </p:clrMapOvr>
  <p:transition/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8345097"/>
      </p:ext>
    </p:extLst>
  </p:cSld>
  <p:clrMapOvr>
    <a:masterClrMapping/>
  </p:clrMapOvr>
  <p:transition/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12315062"/>
      </p:ext>
    </p:extLst>
  </p:cSld>
  <p:clrMapOvr>
    <a:masterClrMapping/>
  </p:clrMapOvr>
  <p:transition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538272375"/>
      </p:ext>
    </p:extLst>
  </p:cSld>
  <p:clrMapOvr>
    <a:masterClrMapping/>
  </p:clrMapOvr>
  <p:transition/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634573719"/>
      </p:ext>
    </p:extLst>
  </p:cSld>
  <p:clrMapOvr>
    <a:masterClrMapping/>
  </p:clrMapOvr>
  <p:transition/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653072926"/>
      </p:ext>
    </p:extLst>
  </p:cSld>
  <p:clrMapOvr>
    <a:masterClrMapping/>
  </p:clrMapOvr>
  <p:transition/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9406602"/>
      </p:ext>
    </p:extLst>
  </p:cSld>
  <p:clrMapOvr>
    <a:masterClrMapping/>
  </p:clrMapOvr>
  <p:transition/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181850" y="406400"/>
            <a:ext cx="2279650" cy="7112000"/>
          </a:xfrm>
          <a:prstGeom prst="rect">
            <a:avLst/>
          </a:prstGeo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406400"/>
            <a:ext cx="6686550" cy="71120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4182453"/>
      </p:ext>
    </p:extLst>
  </p:cSld>
  <p:clrMapOvr>
    <a:masterClrMapping/>
  </p:clrMapOvr>
  <p:transition/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679473"/>
      </p:ext>
    </p:extLst>
  </p:cSld>
  <p:clrMapOvr>
    <a:masterClrMapping/>
  </p:clrMapOvr>
  <p:transition/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678737"/>
      </p:ext>
    </p:extLst>
  </p:cSld>
  <p:clrMapOvr>
    <a:masterClrMapping/>
  </p:clrMapOvr>
  <p:transition/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778578980"/>
      </p:ext>
    </p:extLst>
  </p:cSld>
  <p:clrMapOvr>
    <a:masterClrMapping/>
  </p:clrMapOvr>
  <p:transition/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342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3644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4200688"/>
      </p:ext>
    </p:extLst>
  </p:cSld>
  <p:clrMapOvr>
    <a:masterClrMapping/>
  </p:clrMapOvr>
  <p:transition/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7523570"/>
      </p:ext>
    </p:extLst>
  </p:cSld>
  <p:clrMapOvr>
    <a:masterClrMapping/>
  </p:clrMapOvr>
  <p:transition/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1166933"/>
      </p:ext>
    </p:extLst>
  </p:cSld>
  <p:clrMapOvr>
    <a:masterClrMapping/>
  </p:clrMapOvr>
  <p:transition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44500" y="3924300"/>
            <a:ext cx="4559300" cy="24765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5156200" y="3924300"/>
            <a:ext cx="4559300" cy="24765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412977"/>
      </p:ext>
    </p:extLst>
  </p:cSld>
  <p:clrMapOvr>
    <a:masterClrMapping/>
  </p:clrMapOvr>
  <p:transition/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41241621"/>
      </p:ext>
    </p:extLst>
  </p:cSld>
  <p:clrMapOvr>
    <a:masterClrMapping/>
  </p:clrMapOvr>
  <p:transition/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970615574"/>
      </p:ext>
    </p:extLst>
  </p:cSld>
  <p:clrMapOvr>
    <a:masterClrMapping/>
  </p:clrMapOvr>
  <p:transition/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085727992"/>
      </p:ext>
    </p:extLst>
  </p:cSld>
  <p:clrMapOvr>
    <a:masterClrMapping/>
  </p:clrMapOvr>
  <p:transition/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6450717"/>
      </p:ext>
    </p:extLst>
  </p:cSld>
  <p:clrMapOvr>
    <a:masterClrMapping/>
  </p:clrMapOvr>
  <p:transition/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181850" y="406400"/>
            <a:ext cx="2279650" cy="7112000"/>
          </a:xfrm>
          <a:prstGeom prst="rect">
            <a:avLst/>
          </a:prstGeo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406400"/>
            <a:ext cx="6686550" cy="71120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457806"/>
      </p:ext>
    </p:extLst>
  </p:cSld>
  <p:clrMapOvr>
    <a:masterClrMapping/>
  </p:clrMapOvr>
  <p:transition/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006197"/>
      </p:ext>
    </p:extLst>
  </p:cSld>
  <p:clrMapOvr>
    <a:masterClrMapping/>
  </p:clrMapOvr>
  <p:transition/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8608558"/>
      </p:ext>
    </p:extLst>
  </p:cSld>
  <p:clrMapOvr>
    <a:masterClrMapping/>
  </p:clrMapOvr>
  <p:transition/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368699891"/>
      </p:ext>
    </p:extLst>
  </p:cSld>
  <p:clrMapOvr>
    <a:masterClrMapping/>
  </p:clrMapOvr>
  <p:transition/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342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3644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0916283"/>
      </p:ext>
    </p:extLst>
  </p:cSld>
  <p:clrMapOvr>
    <a:masterClrMapping/>
  </p:clrMapOvr>
  <p:transition/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6929362"/>
      </p:ext>
    </p:extLst>
  </p:cSld>
  <p:clrMapOvr>
    <a:masterClrMapping/>
  </p:clrMapOvr>
  <p:transition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0076117"/>
      </p:ext>
    </p:extLst>
  </p:cSld>
  <p:clrMapOvr>
    <a:masterClrMapping/>
  </p:clrMapOvr>
  <p:transition/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799563"/>
      </p:ext>
    </p:extLst>
  </p:cSld>
  <p:clrMapOvr>
    <a:masterClrMapping/>
  </p:clrMapOvr>
  <p:transition/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23802744"/>
      </p:ext>
    </p:extLst>
  </p:cSld>
  <p:clrMapOvr>
    <a:masterClrMapping/>
  </p:clrMapOvr>
  <p:transition/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460802262"/>
      </p:ext>
    </p:extLst>
  </p:cSld>
  <p:clrMapOvr>
    <a:masterClrMapping/>
  </p:clrMapOvr>
  <p:transition/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442383735"/>
      </p:ext>
    </p:extLst>
  </p:cSld>
  <p:clrMapOvr>
    <a:masterClrMapping/>
  </p:clrMapOvr>
  <p:transition/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8121389"/>
      </p:ext>
    </p:extLst>
  </p:cSld>
  <p:clrMapOvr>
    <a:masterClrMapping/>
  </p:clrMapOvr>
  <p:transition/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181850" y="406400"/>
            <a:ext cx="2279650" cy="7112000"/>
          </a:xfrm>
          <a:prstGeom prst="rect">
            <a:avLst/>
          </a:prstGeo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406400"/>
            <a:ext cx="6686550" cy="71120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0679069"/>
      </p:ext>
    </p:extLst>
  </p:cSld>
  <p:clrMapOvr>
    <a:masterClrMapping/>
  </p:clrMapOvr>
  <p:transition/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0049722"/>
      </p:ext>
    </p:extLst>
  </p:cSld>
  <p:clrMapOvr>
    <a:masterClrMapping/>
  </p:clrMapOvr>
  <p:transition/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5233054"/>
      </p:ext>
    </p:extLst>
  </p:cSld>
  <p:clrMapOvr>
    <a:masterClrMapping/>
  </p:clrMapOvr>
  <p:transition/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184697680"/>
      </p:ext>
    </p:extLst>
  </p:cSld>
  <p:clrMapOvr>
    <a:masterClrMapping/>
  </p:clrMapOvr>
  <p:transition/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342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3644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3850556"/>
      </p:ext>
    </p:extLst>
  </p:cSld>
  <p:clrMapOvr>
    <a:masterClrMapping/>
  </p:clrMapOvr>
  <p:transition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8330305"/>
      </p:ext>
    </p:extLst>
  </p:cSld>
  <p:clrMapOvr>
    <a:masterClrMapping/>
  </p:clrMapOvr>
  <p:transition/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7347253"/>
      </p:ext>
    </p:extLst>
  </p:cSld>
  <p:clrMapOvr>
    <a:masterClrMapping/>
  </p:clrMapOvr>
  <p:transition/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4501899"/>
      </p:ext>
    </p:extLst>
  </p:cSld>
  <p:clrMapOvr>
    <a:masterClrMapping/>
  </p:clrMapOvr>
  <p:transition/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06299227"/>
      </p:ext>
    </p:extLst>
  </p:cSld>
  <p:clrMapOvr>
    <a:masterClrMapping/>
  </p:clrMapOvr>
  <p:transition/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4160464422"/>
      </p:ext>
    </p:extLst>
  </p:cSld>
  <p:clrMapOvr>
    <a:masterClrMapping/>
  </p:clrMapOvr>
  <p:transition/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4125112044"/>
      </p:ext>
    </p:extLst>
  </p:cSld>
  <p:clrMapOvr>
    <a:masterClrMapping/>
  </p:clrMapOvr>
  <p:transition/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5724062"/>
      </p:ext>
    </p:extLst>
  </p:cSld>
  <p:clrMapOvr>
    <a:masterClrMapping/>
  </p:clrMapOvr>
  <p:transition/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181850" y="406400"/>
            <a:ext cx="2279650" cy="7112000"/>
          </a:xfrm>
          <a:prstGeom prst="rect">
            <a:avLst/>
          </a:prstGeo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406400"/>
            <a:ext cx="6686550" cy="71120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5338652"/>
      </p:ext>
    </p:extLst>
  </p:cSld>
  <p:clrMapOvr>
    <a:masterClrMapping/>
  </p:clrMapOvr>
  <p:transition/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2595416"/>
      </p:ext>
    </p:extLst>
  </p:cSld>
  <p:clrMapOvr>
    <a:masterClrMapping/>
  </p:clrMapOvr>
  <p:transition/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5264005"/>
      </p:ext>
    </p:extLst>
  </p:cSld>
  <p:clrMapOvr>
    <a:masterClrMapping/>
  </p:clrMapOvr>
  <p:transition/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886293225"/>
      </p:ext>
    </p:extLst>
  </p:cSld>
  <p:clrMapOvr>
    <a:masterClrMapping/>
  </p:clrMapOvr>
  <p:transition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64824713"/>
      </p:ext>
    </p:extLst>
  </p:cSld>
  <p:clrMapOvr>
    <a:masterClrMapping/>
  </p:clrMapOvr>
  <p:transition/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342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3644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626271"/>
      </p:ext>
    </p:extLst>
  </p:cSld>
  <p:clrMapOvr>
    <a:masterClrMapping/>
  </p:clrMapOvr>
  <p:transition/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3731463"/>
      </p:ext>
    </p:extLst>
  </p:cSld>
  <p:clrMapOvr>
    <a:masterClrMapping/>
  </p:clrMapOvr>
  <p:transition/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867650"/>
      </p:ext>
    </p:extLst>
  </p:cSld>
  <p:clrMapOvr>
    <a:masterClrMapping/>
  </p:clrMapOvr>
  <p:transition/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02486489"/>
      </p:ext>
    </p:extLst>
  </p:cSld>
  <p:clrMapOvr>
    <a:masterClrMapping/>
  </p:clrMapOvr>
  <p:transition/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814629502"/>
      </p:ext>
    </p:extLst>
  </p:cSld>
  <p:clrMapOvr>
    <a:masterClrMapping/>
  </p:clrMapOvr>
  <p:transition/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215592668"/>
      </p:ext>
    </p:extLst>
  </p:cSld>
  <p:clrMapOvr>
    <a:masterClrMapping/>
  </p:clrMapOvr>
  <p:transition/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360965"/>
      </p:ext>
    </p:extLst>
  </p:cSld>
  <p:clrMapOvr>
    <a:masterClrMapping/>
  </p:clrMapOvr>
  <p:transition/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181850" y="406400"/>
            <a:ext cx="2279650" cy="7112000"/>
          </a:xfrm>
          <a:prstGeom prst="rect">
            <a:avLst/>
          </a:prstGeo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406400"/>
            <a:ext cx="6686550" cy="71120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7360421"/>
      </p:ext>
    </p:extLst>
  </p:cSld>
  <p:clrMapOvr>
    <a:masterClrMapping/>
  </p:clrMapOvr>
  <p:transition/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1255429"/>
      </p:ext>
    </p:extLst>
  </p:cSld>
  <p:clrMapOvr>
    <a:masterClrMapping/>
  </p:clrMapOvr>
  <p:transition/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750666"/>
      </p:ext>
    </p:extLst>
  </p:cSld>
  <p:clrMapOvr>
    <a:masterClrMapping/>
  </p:clrMapOvr>
  <p:transition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433147480"/>
      </p:ext>
    </p:extLst>
  </p:cSld>
  <p:clrMapOvr>
    <a:masterClrMapping/>
  </p:clrMapOvr>
  <p:transition/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335563821"/>
      </p:ext>
    </p:extLst>
  </p:cSld>
  <p:clrMapOvr>
    <a:masterClrMapping/>
  </p:clrMapOvr>
  <p:transition/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342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3644900" y="6883400"/>
            <a:ext cx="3149600" cy="6350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57779"/>
      </p:ext>
    </p:extLst>
  </p:cSld>
  <p:clrMapOvr>
    <a:masterClrMapping/>
  </p:clrMapOvr>
  <p:transition/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9888453"/>
      </p:ext>
    </p:extLst>
  </p:cSld>
  <p:clrMapOvr>
    <a:masterClrMapping/>
  </p:clrMapOvr>
  <p:transition/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389648"/>
      </p:ext>
    </p:extLst>
  </p:cSld>
  <p:clrMapOvr>
    <a:masterClrMapping/>
  </p:clrMapOvr>
  <p:transition/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05516071"/>
      </p:ext>
    </p:extLst>
  </p:cSld>
  <p:clrMapOvr>
    <a:masterClrMapping/>
  </p:clrMapOvr>
  <p:transition/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862296519"/>
      </p:ext>
    </p:extLst>
  </p:cSld>
  <p:clrMapOvr>
    <a:masterClrMapping/>
  </p:clrMapOvr>
  <p:transition/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3166145025"/>
      </p:ext>
    </p:extLst>
  </p:cSld>
  <p:clrMapOvr>
    <a:masterClrMapping/>
  </p:clrMapOvr>
  <p:transition/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8500" y="406400"/>
            <a:ext cx="8763000" cy="1471613"/>
          </a:xfrm>
          <a:prstGeom prst="rect">
            <a:avLst/>
          </a:prstGeo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132637"/>
      </p:ext>
    </p:extLst>
  </p:cSld>
  <p:clrMapOvr>
    <a:masterClrMapping/>
  </p:clrMapOvr>
  <p:transition/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7181850" y="406400"/>
            <a:ext cx="2279650" cy="7112000"/>
          </a:xfrm>
          <a:prstGeom prst="rect">
            <a:avLst/>
          </a:prstGeo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342900" y="406400"/>
            <a:ext cx="6686550" cy="71120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0547549"/>
      </p:ext>
    </p:extLst>
  </p:cSld>
  <p:clrMapOvr>
    <a:masterClrMapping/>
  </p:clrMapOvr>
  <p:transition/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270000" y="1247775"/>
            <a:ext cx="7620000" cy="2652713"/>
          </a:xfrm>
        </p:spPr>
        <p:txBody>
          <a:bodyPr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270000" y="4002088"/>
            <a:ext cx="7620000" cy="183991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582371"/>
      </p:ext>
    </p:extLst>
  </p:cSld>
  <p:clrMapOvr>
    <a:masterClrMapping/>
  </p:clrMapOvr>
  <p:transition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621044858"/>
      </p:ext>
    </p:extLst>
  </p:cSld>
  <p:clrMapOvr>
    <a:masterClrMapping/>
  </p:clrMapOvr>
  <p:transition/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389190"/>
      </p:ext>
    </p:extLst>
  </p:cSld>
  <p:clrMapOvr>
    <a:masterClrMapping/>
  </p:clrMapOvr>
  <p:transition/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93738" y="1900238"/>
            <a:ext cx="8763000" cy="3168650"/>
          </a:xfrm>
        </p:spPr>
        <p:txBody>
          <a:bodyPr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693738" y="5099050"/>
            <a:ext cx="8763000" cy="1666875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1906306738"/>
      </p:ext>
    </p:extLst>
  </p:cSld>
  <p:clrMapOvr>
    <a:masterClrMapping/>
  </p:clrMapOvr>
  <p:transition/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44500" y="1816100"/>
            <a:ext cx="191135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2508250" y="1816100"/>
            <a:ext cx="1911350" cy="5130800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0237108"/>
      </p:ext>
    </p:extLst>
  </p:cSld>
  <p:clrMapOvr>
    <a:masterClrMapping/>
  </p:clrMapOvr>
  <p:transition/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406400"/>
            <a:ext cx="8763000" cy="147161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00088" y="1868488"/>
            <a:ext cx="4297362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700088" y="2782888"/>
            <a:ext cx="4297362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5143500" y="1868488"/>
            <a:ext cx="4319588" cy="91440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5143500" y="2782888"/>
            <a:ext cx="4319588" cy="4094162"/>
          </a:xfrm>
        </p:spPr>
        <p:txBody>
          <a:bodyPr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4339501"/>
      </p:ext>
    </p:extLst>
  </p:cSld>
  <p:clrMapOvr>
    <a:masterClrMapping/>
  </p:clrMapOvr>
  <p:transition/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800974"/>
      </p:ext>
    </p:extLst>
  </p:cSld>
  <p:clrMapOvr>
    <a:masterClrMapping/>
  </p:clrMapOvr>
  <p:transition/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88407633"/>
      </p:ext>
    </p:extLst>
  </p:cSld>
  <p:clrMapOvr>
    <a:masterClrMapping/>
  </p:clrMapOvr>
  <p:transition/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679481477"/>
      </p:ext>
    </p:extLst>
  </p:cSld>
  <p:clrMapOvr>
    <a:masterClrMapping/>
  </p:clrMapOvr>
  <p:transition/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00088" y="508000"/>
            <a:ext cx="3276600" cy="1778000"/>
          </a:xfrm>
        </p:spPr>
        <p:txBody>
          <a:bodyPr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4319588" y="1096963"/>
            <a:ext cx="5143500" cy="541496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700088" y="2286000"/>
            <a:ext cx="3276600" cy="423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 smtClean="0"/>
              <a:t>Clique para editar o texto mestre</a:t>
            </a:r>
          </a:p>
        </p:txBody>
      </p:sp>
    </p:spTree>
    <p:extLst>
      <p:ext uri="{BB962C8B-B14F-4D97-AF65-F5344CB8AC3E}">
        <p14:creationId xmlns:p14="http://schemas.microsoft.com/office/powerpoint/2010/main" val="2197765087"/>
      </p:ext>
    </p:extLst>
  </p:cSld>
  <p:clrMapOvr>
    <a:masterClrMapping/>
  </p:clrMapOvr>
  <p:transition/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4501859"/>
      </p:ext>
    </p:extLst>
  </p:cSld>
  <p:clrMapOvr>
    <a:masterClrMapping/>
  </p:clrMapOvr>
  <p:transition/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3425825" y="254000"/>
            <a:ext cx="993775" cy="6692900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en-US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44500" y="254000"/>
            <a:ext cx="2828925" cy="6692900"/>
          </a:xfrm>
        </p:spPr>
        <p:txBody>
          <a:bodyPr vert="eaVert"/>
          <a:lstStyle/>
          <a:p>
            <a:pPr lvl="0"/>
            <a:r>
              <a:rPr lang="pt-BR" smtClean="0"/>
              <a:t>Clique para editar 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4825405"/>
      </p:ext>
    </p:extLst>
  </p:cSld>
  <p:clrMapOvr>
    <a:masterClrMapping/>
  </p:clrMapOvr>
  <p:transition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7.xml"/><Relationship Id="rId3" Type="http://schemas.openxmlformats.org/officeDocument/2006/relationships/slideLayout" Target="../slideLayouts/slideLayout102.xml"/><Relationship Id="rId7" Type="http://schemas.openxmlformats.org/officeDocument/2006/relationships/slideLayout" Target="../slideLayouts/slideLayout106.xml"/><Relationship Id="rId12" Type="http://schemas.openxmlformats.org/officeDocument/2006/relationships/theme" Target="../theme/theme10.xml"/><Relationship Id="rId2" Type="http://schemas.openxmlformats.org/officeDocument/2006/relationships/slideLayout" Target="../slideLayouts/slideLayout101.xml"/><Relationship Id="rId1" Type="http://schemas.openxmlformats.org/officeDocument/2006/relationships/slideLayout" Target="../slideLayouts/slideLayout100.xml"/><Relationship Id="rId6" Type="http://schemas.openxmlformats.org/officeDocument/2006/relationships/slideLayout" Target="../slideLayouts/slideLayout105.xml"/><Relationship Id="rId11" Type="http://schemas.openxmlformats.org/officeDocument/2006/relationships/slideLayout" Target="../slideLayouts/slideLayout110.xml"/><Relationship Id="rId5" Type="http://schemas.openxmlformats.org/officeDocument/2006/relationships/slideLayout" Target="../slideLayouts/slideLayout104.xml"/><Relationship Id="rId10" Type="http://schemas.openxmlformats.org/officeDocument/2006/relationships/slideLayout" Target="../slideLayouts/slideLayout109.xml"/><Relationship Id="rId4" Type="http://schemas.openxmlformats.org/officeDocument/2006/relationships/slideLayout" Target="../slideLayouts/slideLayout103.xml"/><Relationship Id="rId9" Type="http://schemas.openxmlformats.org/officeDocument/2006/relationships/slideLayout" Target="../slideLayouts/slideLayout108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8.xml"/><Relationship Id="rId3" Type="http://schemas.openxmlformats.org/officeDocument/2006/relationships/slideLayout" Target="../slideLayouts/slideLayout113.xml"/><Relationship Id="rId7" Type="http://schemas.openxmlformats.org/officeDocument/2006/relationships/slideLayout" Target="../slideLayouts/slideLayout117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112.xml"/><Relationship Id="rId1" Type="http://schemas.openxmlformats.org/officeDocument/2006/relationships/slideLayout" Target="../slideLayouts/slideLayout111.xml"/><Relationship Id="rId6" Type="http://schemas.openxmlformats.org/officeDocument/2006/relationships/slideLayout" Target="../slideLayouts/slideLayout116.xml"/><Relationship Id="rId11" Type="http://schemas.openxmlformats.org/officeDocument/2006/relationships/slideLayout" Target="../slideLayouts/slideLayout121.xml"/><Relationship Id="rId5" Type="http://schemas.openxmlformats.org/officeDocument/2006/relationships/slideLayout" Target="../slideLayouts/slideLayout115.xml"/><Relationship Id="rId10" Type="http://schemas.openxmlformats.org/officeDocument/2006/relationships/slideLayout" Target="../slideLayouts/slideLayout120.xml"/><Relationship Id="rId4" Type="http://schemas.openxmlformats.org/officeDocument/2006/relationships/slideLayout" Target="../slideLayouts/slideLayout114.xml"/><Relationship Id="rId9" Type="http://schemas.openxmlformats.org/officeDocument/2006/relationships/slideLayout" Target="../slideLayouts/slideLayout119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9.xml"/><Relationship Id="rId3" Type="http://schemas.openxmlformats.org/officeDocument/2006/relationships/slideLayout" Target="../slideLayouts/slideLayout124.xml"/><Relationship Id="rId7" Type="http://schemas.openxmlformats.org/officeDocument/2006/relationships/slideLayout" Target="../slideLayouts/slideLayout128.xml"/><Relationship Id="rId12" Type="http://schemas.openxmlformats.org/officeDocument/2006/relationships/theme" Target="../theme/theme12.xml"/><Relationship Id="rId2" Type="http://schemas.openxmlformats.org/officeDocument/2006/relationships/slideLayout" Target="../slideLayouts/slideLayout123.xml"/><Relationship Id="rId1" Type="http://schemas.openxmlformats.org/officeDocument/2006/relationships/slideLayout" Target="../slideLayouts/slideLayout122.xml"/><Relationship Id="rId6" Type="http://schemas.openxmlformats.org/officeDocument/2006/relationships/slideLayout" Target="../slideLayouts/slideLayout127.xml"/><Relationship Id="rId11" Type="http://schemas.openxmlformats.org/officeDocument/2006/relationships/slideLayout" Target="../slideLayouts/slideLayout132.xml"/><Relationship Id="rId5" Type="http://schemas.openxmlformats.org/officeDocument/2006/relationships/slideLayout" Target="../slideLayouts/slideLayout126.xml"/><Relationship Id="rId10" Type="http://schemas.openxmlformats.org/officeDocument/2006/relationships/slideLayout" Target="../slideLayouts/slideLayout131.xml"/><Relationship Id="rId4" Type="http://schemas.openxmlformats.org/officeDocument/2006/relationships/slideLayout" Target="../slideLayouts/slideLayout125.xml"/><Relationship Id="rId9" Type="http://schemas.openxmlformats.org/officeDocument/2006/relationships/slideLayout" Target="../slideLayouts/slideLayout130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0.xml"/><Relationship Id="rId3" Type="http://schemas.openxmlformats.org/officeDocument/2006/relationships/slideLayout" Target="../slideLayouts/slideLayout135.xml"/><Relationship Id="rId7" Type="http://schemas.openxmlformats.org/officeDocument/2006/relationships/slideLayout" Target="../slideLayouts/slideLayout139.xml"/><Relationship Id="rId12" Type="http://schemas.openxmlformats.org/officeDocument/2006/relationships/theme" Target="../theme/theme13.xml"/><Relationship Id="rId2" Type="http://schemas.openxmlformats.org/officeDocument/2006/relationships/slideLayout" Target="../slideLayouts/slideLayout134.xml"/><Relationship Id="rId1" Type="http://schemas.openxmlformats.org/officeDocument/2006/relationships/slideLayout" Target="../slideLayouts/slideLayout133.xml"/><Relationship Id="rId6" Type="http://schemas.openxmlformats.org/officeDocument/2006/relationships/slideLayout" Target="../slideLayouts/slideLayout138.xml"/><Relationship Id="rId11" Type="http://schemas.openxmlformats.org/officeDocument/2006/relationships/slideLayout" Target="../slideLayouts/slideLayout143.xml"/><Relationship Id="rId5" Type="http://schemas.openxmlformats.org/officeDocument/2006/relationships/slideLayout" Target="../slideLayouts/slideLayout137.xml"/><Relationship Id="rId10" Type="http://schemas.openxmlformats.org/officeDocument/2006/relationships/slideLayout" Target="../slideLayouts/slideLayout142.xml"/><Relationship Id="rId4" Type="http://schemas.openxmlformats.org/officeDocument/2006/relationships/slideLayout" Target="../slideLayouts/slideLayout136.xml"/><Relationship Id="rId9" Type="http://schemas.openxmlformats.org/officeDocument/2006/relationships/slideLayout" Target="../slideLayouts/slideLayout141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1.xml"/><Relationship Id="rId3" Type="http://schemas.openxmlformats.org/officeDocument/2006/relationships/slideLayout" Target="../slideLayouts/slideLayout146.xml"/><Relationship Id="rId7" Type="http://schemas.openxmlformats.org/officeDocument/2006/relationships/slideLayout" Target="../slideLayouts/slideLayout150.xml"/><Relationship Id="rId12" Type="http://schemas.openxmlformats.org/officeDocument/2006/relationships/theme" Target="../theme/theme14.xml"/><Relationship Id="rId2" Type="http://schemas.openxmlformats.org/officeDocument/2006/relationships/slideLayout" Target="../slideLayouts/slideLayout145.xml"/><Relationship Id="rId1" Type="http://schemas.openxmlformats.org/officeDocument/2006/relationships/slideLayout" Target="../slideLayouts/slideLayout144.xml"/><Relationship Id="rId6" Type="http://schemas.openxmlformats.org/officeDocument/2006/relationships/slideLayout" Target="../slideLayouts/slideLayout149.xml"/><Relationship Id="rId11" Type="http://schemas.openxmlformats.org/officeDocument/2006/relationships/slideLayout" Target="../slideLayouts/slideLayout154.xml"/><Relationship Id="rId5" Type="http://schemas.openxmlformats.org/officeDocument/2006/relationships/slideLayout" Target="../slideLayouts/slideLayout148.xml"/><Relationship Id="rId10" Type="http://schemas.openxmlformats.org/officeDocument/2006/relationships/slideLayout" Target="../slideLayouts/slideLayout153.xml"/><Relationship Id="rId4" Type="http://schemas.openxmlformats.org/officeDocument/2006/relationships/slideLayout" Target="../slideLayouts/slideLayout147.xml"/><Relationship Id="rId9" Type="http://schemas.openxmlformats.org/officeDocument/2006/relationships/slideLayout" Target="../slideLayouts/slideLayout152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12" Type="http://schemas.openxmlformats.org/officeDocument/2006/relationships/theme" Target="../theme/theme15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11" Type="http://schemas.openxmlformats.org/officeDocument/2006/relationships/slideLayout" Target="../slideLayouts/slideLayout165.xml"/><Relationship Id="rId5" Type="http://schemas.openxmlformats.org/officeDocument/2006/relationships/slideLayout" Target="../slideLayouts/slideLayout159.xml"/><Relationship Id="rId10" Type="http://schemas.openxmlformats.org/officeDocument/2006/relationships/slideLayout" Target="../slideLayouts/slideLayout164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3.xml"/><Relationship Id="rId3" Type="http://schemas.openxmlformats.org/officeDocument/2006/relationships/slideLayout" Target="../slideLayouts/slideLayout168.xml"/><Relationship Id="rId7" Type="http://schemas.openxmlformats.org/officeDocument/2006/relationships/slideLayout" Target="../slideLayouts/slideLayout172.xml"/><Relationship Id="rId12" Type="http://schemas.openxmlformats.org/officeDocument/2006/relationships/theme" Target="../theme/theme16.xml"/><Relationship Id="rId2" Type="http://schemas.openxmlformats.org/officeDocument/2006/relationships/slideLayout" Target="../slideLayouts/slideLayout167.xml"/><Relationship Id="rId1" Type="http://schemas.openxmlformats.org/officeDocument/2006/relationships/slideLayout" Target="../slideLayouts/slideLayout166.xml"/><Relationship Id="rId6" Type="http://schemas.openxmlformats.org/officeDocument/2006/relationships/slideLayout" Target="../slideLayouts/slideLayout171.xml"/><Relationship Id="rId11" Type="http://schemas.openxmlformats.org/officeDocument/2006/relationships/slideLayout" Target="../slideLayouts/slideLayout176.xml"/><Relationship Id="rId5" Type="http://schemas.openxmlformats.org/officeDocument/2006/relationships/slideLayout" Target="../slideLayouts/slideLayout170.xml"/><Relationship Id="rId10" Type="http://schemas.openxmlformats.org/officeDocument/2006/relationships/slideLayout" Target="../slideLayouts/slideLayout175.xml"/><Relationship Id="rId4" Type="http://schemas.openxmlformats.org/officeDocument/2006/relationships/slideLayout" Target="../slideLayouts/slideLayout169.xml"/><Relationship Id="rId9" Type="http://schemas.openxmlformats.org/officeDocument/2006/relationships/slideLayout" Target="../slideLayouts/slideLayout174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4.xml"/><Relationship Id="rId3" Type="http://schemas.openxmlformats.org/officeDocument/2006/relationships/slideLayout" Target="../slideLayouts/slideLayout179.xml"/><Relationship Id="rId7" Type="http://schemas.openxmlformats.org/officeDocument/2006/relationships/slideLayout" Target="../slideLayouts/slideLayout183.xml"/><Relationship Id="rId12" Type="http://schemas.openxmlformats.org/officeDocument/2006/relationships/theme" Target="../theme/theme17.xml"/><Relationship Id="rId2" Type="http://schemas.openxmlformats.org/officeDocument/2006/relationships/slideLayout" Target="../slideLayouts/slideLayout178.xml"/><Relationship Id="rId1" Type="http://schemas.openxmlformats.org/officeDocument/2006/relationships/slideLayout" Target="../slideLayouts/slideLayout177.xml"/><Relationship Id="rId6" Type="http://schemas.openxmlformats.org/officeDocument/2006/relationships/slideLayout" Target="../slideLayouts/slideLayout182.xml"/><Relationship Id="rId11" Type="http://schemas.openxmlformats.org/officeDocument/2006/relationships/slideLayout" Target="../slideLayouts/slideLayout187.xml"/><Relationship Id="rId5" Type="http://schemas.openxmlformats.org/officeDocument/2006/relationships/slideLayout" Target="../slideLayouts/slideLayout181.xml"/><Relationship Id="rId10" Type="http://schemas.openxmlformats.org/officeDocument/2006/relationships/slideLayout" Target="../slideLayouts/slideLayout186.xml"/><Relationship Id="rId4" Type="http://schemas.openxmlformats.org/officeDocument/2006/relationships/slideLayout" Target="../slideLayouts/slideLayout180.xml"/><Relationship Id="rId9" Type="http://schemas.openxmlformats.org/officeDocument/2006/relationships/slideLayout" Target="../slideLayouts/slideLayout185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5.xml"/><Relationship Id="rId3" Type="http://schemas.openxmlformats.org/officeDocument/2006/relationships/slideLayout" Target="../slideLayouts/slideLayout190.xml"/><Relationship Id="rId7" Type="http://schemas.openxmlformats.org/officeDocument/2006/relationships/slideLayout" Target="../slideLayouts/slideLayout194.xml"/><Relationship Id="rId12" Type="http://schemas.openxmlformats.org/officeDocument/2006/relationships/theme" Target="../theme/theme18.xml"/><Relationship Id="rId2" Type="http://schemas.openxmlformats.org/officeDocument/2006/relationships/slideLayout" Target="../slideLayouts/slideLayout189.xml"/><Relationship Id="rId1" Type="http://schemas.openxmlformats.org/officeDocument/2006/relationships/slideLayout" Target="../slideLayouts/slideLayout188.xml"/><Relationship Id="rId6" Type="http://schemas.openxmlformats.org/officeDocument/2006/relationships/slideLayout" Target="../slideLayouts/slideLayout193.xml"/><Relationship Id="rId11" Type="http://schemas.openxmlformats.org/officeDocument/2006/relationships/slideLayout" Target="../slideLayouts/slideLayout198.xml"/><Relationship Id="rId5" Type="http://schemas.openxmlformats.org/officeDocument/2006/relationships/slideLayout" Target="../slideLayouts/slideLayout192.xml"/><Relationship Id="rId10" Type="http://schemas.openxmlformats.org/officeDocument/2006/relationships/slideLayout" Target="../slideLayouts/slideLayout197.xml"/><Relationship Id="rId4" Type="http://schemas.openxmlformats.org/officeDocument/2006/relationships/slideLayout" Target="../slideLayouts/slideLayout191.xml"/><Relationship Id="rId9" Type="http://schemas.openxmlformats.org/officeDocument/2006/relationships/slideLayout" Target="../slideLayouts/slideLayout196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6.xml"/><Relationship Id="rId3" Type="http://schemas.openxmlformats.org/officeDocument/2006/relationships/slideLayout" Target="../slideLayouts/slideLayout201.xml"/><Relationship Id="rId7" Type="http://schemas.openxmlformats.org/officeDocument/2006/relationships/slideLayout" Target="../slideLayouts/slideLayout205.xml"/><Relationship Id="rId12" Type="http://schemas.openxmlformats.org/officeDocument/2006/relationships/theme" Target="../theme/theme19.xml"/><Relationship Id="rId2" Type="http://schemas.openxmlformats.org/officeDocument/2006/relationships/slideLayout" Target="../slideLayouts/slideLayout200.xml"/><Relationship Id="rId1" Type="http://schemas.openxmlformats.org/officeDocument/2006/relationships/slideLayout" Target="../slideLayouts/slideLayout199.xml"/><Relationship Id="rId6" Type="http://schemas.openxmlformats.org/officeDocument/2006/relationships/slideLayout" Target="../slideLayouts/slideLayout204.xml"/><Relationship Id="rId11" Type="http://schemas.openxmlformats.org/officeDocument/2006/relationships/slideLayout" Target="../slideLayouts/slideLayout209.xml"/><Relationship Id="rId5" Type="http://schemas.openxmlformats.org/officeDocument/2006/relationships/slideLayout" Target="../slideLayouts/slideLayout203.xml"/><Relationship Id="rId10" Type="http://schemas.openxmlformats.org/officeDocument/2006/relationships/slideLayout" Target="../slideLayouts/slideLayout208.xml"/><Relationship Id="rId4" Type="http://schemas.openxmlformats.org/officeDocument/2006/relationships/slideLayout" Target="../slideLayouts/slideLayout202.xml"/><Relationship Id="rId9" Type="http://schemas.openxmlformats.org/officeDocument/2006/relationships/slideLayout" Target="../slideLayouts/slideLayout207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4.xml"/><Relationship Id="rId3" Type="http://schemas.openxmlformats.org/officeDocument/2006/relationships/slideLayout" Target="../slideLayouts/slideLayout69.xml"/><Relationship Id="rId7" Type="http://schemas.openxmlformats.org/officeDocument/2006/relationships/slideLayout" Target="../slideLayouts/slideLayout7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68.xml"/><Relationship Id="rId1" Type="http://schemas.openxmlformats.org/officeDocument/2006/relationships/slideLayout" Target="../slideLayouts/slideLayout67.xml"/><Relationship Id="rId6" Type="http://schemas.openxmlformats.org/officeDocument/2006/relationships/slideLayout" Target="../slideLayouts/slideLayout72.xml"/><Relationship Id="rId11" Type="http://schemas.openxmlformats.org/officeDocument/2006/relationships/slideLayout" Target="../slideLayouts/slideLayout77.xml"/><Relationship Id="rId5" Type="http://schemas.openxmlformats.org/officeDocument/2006/relationships/slideLayout" Target="../slideLayouts/slideLayout71.xml"/><Relationship Id="rId10" Type="http://schemas.openxmlformats.org/officeDocument/2006/relationships/slideLayout" Target="../slideLayouts/slideLayout76.xml"/><Relationship Id="rId4" Type="http://schemas.openxmlformats.org/officeDocument/2006/relationships/slideLayout" Target="../slideLayouts/slideLayout70.xml"/><Relationship Id="rId9" Type="http://schemas.openxmlformats.org/officeDocument/2006/relationships/slideLayout" Target="../slideLayouts/slideLayout7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5.xml"/><Relationship Id="rId3" Type="http://schemas.openxmlformats.org/officeDocument/2006/relationships/slideLayout" Target="../slideLayouts/slideLayout80.xml"/><Relationship Id="rId7" Type="http://schemas.openxmlformats.org/officeDocument/2006/relationships/slideLayout" Target="../slideLayouts/slideLayout8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79.xml"/><Relationship Id="rId1" Type="http://schemas.openxmlformats.org/officeDocument/2006/relationships/slideLayout" Target="../slideLayouts/slideLayout78.xml"/><Relationship Id="rId6" Type="http://schemas.openxmlformats.org/officeDocument/2006/relationships/slideLayout" Target="../slideLayouts/slideLayout83.xml"/><Relationship Id="rId11" Type="http://schemas.openxmlformats.org/officeDocument/2006/relationships/slideLayout" Target="../slideLayouts/slideLayout88.xml"/><Relationship Id="rId5" Type="http://schemas.openxmlformats.org/officeDocument/2006/relationships/slideLayout" Target="../slideLayouts/slideLayout82.xml"/><Relationship Id="rId10" Type="http://schemas.openxmlformats.org/officeDocument/2006/relationships/slideLayout" Target="../slideLayouts/slideLayout87.xml"/><Relationship Id="rId4" Type="http://schemas.openxmlformats.org/officeDocument/2006/relationships/slideLayout" Target="../slideLayouts/slideLayout81.xml"/><Relationship Id="rId9" Type="http://schemas.openxmlformats.org/officeDocument/2006/relationships/slideLayout" Target="../slideLayouts/slideLayout8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6.xml"/><Relationship Id="rId3" Type="http://schemas.openxmlformats.org/officeDocument/2006/relationships/slideLayout" Target="../slideLayouts/slideLayout91.xml"/><Relationship Id="rId7" Type="http://schemas.openxmlformats.org/officeDocument/2006/relationships/slideLayout" Target="../slideLayouts/slideLayout95.xml"/><Relationship Id="rId12" Type="http://schemas.openxmlformats.org/officeDocument/2006/relationships/theme" Target="../theme/theme9.xml"/><Relationship Id="rId2" Type="http://schemas.openxmlformats.org/officeDocument/2006/relationships/slideLayout" Target="../slideLayouts/slideLayout90.xml"/><Relationship Id="rId1" Type="http://schemas.openxmlformats.org/officeDocument/2006/relationships/slideLayout" Target="../slideLayouts/slideLayout89.xml"/><Relationship Id="rId6" Type="http://schemas.openxmlformats.org/officeDocument/2006/relationships/slideLayout" Target="../slideLayouts/slideLayout94.xml"/><Relationship Id="rId11" Type="http://schemas.openxmlformats.org/officeDocument/2006/relationships/slideLayout" Target="../slideLayouts/slideLayout99.xml"/><Relationship Id="rId5" Type="http://schemas.openxmlformats.org/officeDocument/2006/relationships/slideLayout" Target="../slideLayouts/slideLayout93.xml"/><Relationship Id="rId10" Type="http://schemas.openxmlformats.org/officeDocument/2006/relationships/slideLayout" Target="../slideLayouts/slideLayout98.xml"/><Relationship Id="rId4" Type="http://schemas.openxmlformats.org/officeDocument/2006/relationships/slideLayout" Target="../slideLayouts/slideLayout92.xml"/><Relationship Id="rId9" Type="http://schemas.openxmlformats.org/officeDocument/2006/relationships/slideLayout" Target="../slideLayouts/slideLayout9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44500" y="3924300"/>
            <a:ext cx="9271000" cy="2476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1026" name="Line 2"/>
          <p:cNvSpPr>
            <a:spLocks noChangeShapeType="1"/>
          </p:cNvSpPr>
          <p:nvPr/>
        </p:nvSpPr>
        <p:spPr bwMode="auto">
          <a:xfrm>
            <a:off x="508000" y="3708400"/>
            <a:ext cx="9144000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44500" y="1028700"/>
            <a:ext cx="9271000" cy="2476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  <p:sldLayoutId id="2147483669" r:id="rId3"/>
    <p:sldLayoutId id="2147483670" r:id="rId4"/>
    <p:sldLayoutId id="2147483671" r:id="rId5"/>
    <p:sldLayoutId id="2147483672" r:id="rId6"/>
    <p:sldLayoutId id="2147483673" r:id="rId7"/>
    <p:sldLayoutId id="2147483674" r:id="rId8"/>
    <p:sldLayoutId id="2147483675" r:id="rId9"/>
    <p:sldLayoutId id="2147483676" r:id="rId10"/>
    <p:sldLayoutId id="2147483677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6883400"/>
            <a:ext cx="6451600" cy="63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10242" name="Line 2"/>
          <p:cNvSpPr>
            <a:spLocks noChangeShapeType="1"/>
          </p:cNvSpPr>
          <p:nvPr/>
        </p:nvSpPr>
        <p:spPr bwMode="auto">
          <a:xfrm flipH="1">
            <a:off x="5065713" y="393700"/>
            <a:ext cx="1587" cy="622300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0243" name="Line 3"/>
          <p:cNvSpPr>
            <a:spLocks noChangeShapeType="1"/>
          </p:cNvSpPr>
          <p:nvPr/>
        </p:nvSpPr>
        <p:spPr bwMode="auto">
          <a:xfrm rot="10800000">
            <a:off x="5078413" y="3503613"/>
            <a:ext cx="4687887" cy="1587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6" r:id="rId1"/>
    <p:sldLayoutId id="2147483767" r:id="rId2"/>
    <p:sldLayoutId id="2147483768" r:id="rId3"/>
    <p:sldLayoutId id="2147483769" r:id="rId4"/>
    <p:sldLayoutId id="2147483770" r:id="rId5"/>
    <p:sldLayoutId id="2147483771" r:id="rId6"/>
    <p:sldLayoutId id="2147483772" r:id="rId7"/>
    <p:sldLayoutId id="2147483773" r:id="rId8"/>
    <p:sldLayoutId id="2147483774" r:id="rId9"/>
    <p:sldLayoutId id="2147483775" r:id="rId10"/>
    <p:sldLayoutId id="2147483776" r:id="rId11"/>
  </p:sldLayoutIdLst>
  <p:transition/>
  <p:txStyles>
    <p:titleStyle>
      <a:lvl1pPr algn="r" rtl="0" fontAlgn="base">
        <a:spcBef>
          <a:spcPct val="0"/>
        </a:spcBef>
        <a:spcAft>
          <a:spcPct val="0"/>
        </a:spcAft>
        <a:defRPr sz="20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44500" y="1816100"/>
            <a:ext cx="3975100" cy="513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44500" y="254000"/>
            <a:ext cx="9271000" cy="1092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  <p:sp>
        <p:nvSpPr>
          <p:cNvPr id="11267" name="Line 3"/>
          <p:cNvSpPr>
            <a:spLocks noChangeShapeType="1"/>
          </p:cNvSpPr>
          <p:nvPr/>
        </p:nvSpPr>
        <p:spPr bwMode="auto">
          <a:xfrm>
            <a:off x="508000" y="1536700"/>
            <a:ext cx="9144000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77" r:id="rId1"/>
    <p:sldLayoutId id="2147483778" r:id="rId2"/>
    <p:sldLayoutId id="2147483779" r:id="rId3"/>
    <p:sldLayoutId id="2147483780" r:id="rId4"/>
    <p:sldLayoutId id="2147483781" r:id="rId5"/>
    <p:sldLayoutId id="2147483782" r:id="rId6"/>
    <p:sldLayoutId id="2147483783" r:id="rId7"/>
    <p:sldLayoutId id="2147483784" r:id="rId8"/>
    <p:sldLayoutId id="2147483785" r:id="rId9"/>
    <p:sldLayoutId id="2147483786" r:id="rId10"/>
    <p:sldLayoutId id="2147483787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marL="2032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marL="5080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marL="8509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marL="11938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marL="15367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6540500" y="1816100"/>
            <a:ext cx="3175000" cy="513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44500" y="254000"/>
            <a:ext cx="9271000" cy="1092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  <p:sp>
        <p:nvSpPr>
          <p:cNvPr id="12291" name="Line 3"/>
          <p:cNvSpPr>
            <a:spLocks noChangeShapeType="1"/>
          </p:cNvSpPr>
          <p:nvPr/>
        </p:nvSpPr>
        <p:spPr bwMode="auto">
          <a:xfrm>
            <a:off x="508000" y="1536700"/>
            <a:ext cx="9144000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8" r:id="rId1"/>
    <p:sldLayoutId id="2147483789" r:id="rId2"/>
    <p:sldLayoutId id="2147483790" r:id="rId3"/>
    <p:sldLayoutId id="2147483791" r:id="rId4"/>
    <p:sldLayoutId id="2147483792" r:id="rId5"/>
    <p:sldLayoutId id="2147483793" r:id="rId6"/>
    <p:sldLayoutId id="2147483794" r:id="rId7"/>
    <p:sldLayoutId id="2147483795" r:id="rId8"/>
    <p:sldLayoutId id="2147483796" r:id="rId9"/>
    <p:sldLayoutId id="2147483797" r:id="rId10"/>
    <p:sldLayoutId id="2147483798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marL="2032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marL="5080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marL="8636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marL="11938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marL="15367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44500" y="673100"/>
            <a:ext cx="9271000" cy="6273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99" r:id="rId1"/>
    <p:sldLayoutId id="2147483800" r:id="rId2"/>
    <p:sldLayoutId id="2147483801" r:id="rId3"/>
    <p:sldLayoutId id="2147483802" r:id="rId4"/>
    <p:sldLayoutId id="2147483803" r:id="rId5"/>
    <p:sldLayoutId id="2147483804" r:id="rId6"/>
    <p:sldLayoutId id="2147483805" r:id="rId7"/>
    <p:sldLayoutId id="2147483806" r:id="rId8"/>
    <p:sldLayoutId id="2147483807" r:id="rId9"/>
    <p:sldLayoutId id="2147483808" r:id="rId10"/>
    <p:sldLayoutId id="2147483809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marL="203200" indent="-203200" algn="l" rtl="0" fontAlgn="base">
        <a:spcBef>
          <a:spcPts val="56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marL="508000" indent="-203200" algn="l" rtl="0" fontAlgn="base">
        <a:spcBef>
          <a:spcPts val="56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marL="850900" indent="-203200" algn="l" rtl="0" fontAlgn="base">
        <a:spcBef>
          <a:spcPts val="56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marL="1193800" indent="-203200" algn="l" rtl="0" fontAlgn="base">
        <a:spcBef>
          <a:spcPts val="56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marL="1536700" indent="-203200" algn="l" rtl="0" fontAlgn="base">
        <a:spcBef>
          <a:spcPts val="56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44500" y="254000"/>
            <a:ext cx="9271000" cy="1092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  <p:sp>
        <p:nvSpPr>
          <p:cNvPr id="14338" name="Line 2"/>
          <p:cNvSpPr>
            <a:spLocks noChangeShapeType="1"/>
          </p:cNvSpPr>
          <p:nvPr/>
        </p:nvSpPr>
        <p:spPr bwMode="auto">
          <a:xfrm>
            <a:off x="508000" y="1536700"/>
            <a:ext cx="9144000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10" r:id="rId1"/>
    <p:sldLayoutId id="2147483811" r:id="rId2"/>
    <p:sldLayoutId id="2147483812" r:id="rId3"/>
    <p:sldLayoutId id="2147483813" r:id="rId4"/>
    <p:sldLayoutId id="2147483814" r:id="rId5"/>
    <p:sldLayoutId id="2147483815" r:id="rId6"/>
    <p:sldLayoutId id="2147483816" r:id="rId7"/>
    <p:sldLayoutId id="2147483817" r:id="rId8"/>
    <p:sldLayoutId id="2147483818" r:id="rId9"/>
    <p:sldLayoutId id="2147483819" r:id="rId10"/>
    <p:sldLayoutId id="2147483820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marL="2032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marL="5461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marL="8890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marL="12319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marL="15748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44500" y="1816100"/>
            <a:ext cx="9271000" cy="513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44500" y="254000"/>
            <a:ext cx="9271000" cy="1092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  <p:sp>
        <p:nvSpPr>
          <p:cNvPr id="15363" name="Line 3"/>
          <p:cNvSpPr>
            <a:spLocks noChangeShapeType="1"/>
          </p:cNvSpPr>
          <p:nvPr/>
        </p:nvSpPr>
        <p:spPr bwMode="auto">
          <a:xfrm>
            <a:off x="508000" y="1536700"/>
            <a:ext cx="9144000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1" r:id="rId1"/>
    <p:sldLayoutId id="2147483822" r:id="rId2"/>
    <p:sldLayoutId id="2147483823" r:id="rId3"/>
    <p:sldLayoutId id="2147483824" r:id="rId4"/>
    <p:sldLayoutId id="2147483825" r:id="rId5"/>
    <p:sldLayoutId id="2147483826" r:id="rId6"/>
    <p:sldLayoutId id="2147483827" r:id="rId7"/>
    <p:sldLayoutId id="2147483828" r:id="rId8"/>
    <p:sldLayoutId id="2147483829" r:id="rId9"/>
    <p:sldLayoutId id="2147483830" r:id="rId10"/>
    <p:sldLayoutId id="2147483831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marL="2032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marL="5080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marL="8509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marL="11938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marL="15367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832" r:id="rId1"/>
    <p:sldLayoutId id="2147483833" r:id="rId2"/>
    <p:sldLayoutId id="2147483834" r:id="rId3"/>
    <p:sldLayoutId id="2147483835" r:id="rId4"/>
    <p:sldLayoutId id="2147483836" r:id="rId5"/>
    <p:sldLayoutId id="2147483837" r:id="rId6"/>
    <p:sldLayoutId id="2147483838" r:id="rId7"/>
    <p:sldLayoutId id="2147483839" r:id="rId8"/>
    <p:sldLayoutId id="2147483840" r:id="rId9"/>
    <p:sldLayoutId id="2147483841" r:id="rId10"/>
    <p:sldLayoutId id="2147483842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marL="2032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marL="5461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marL="8890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marL="12319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marL="15748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44500" y="3924300"/>
            <a:ext cx="3975100" cy="2476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17410" name="Line 2"/>
          <p:cNvSpPr>
            <a:spLocks noChangeShapeType="1"/>
          </p:cNvSpPr>
          <p:nvPr/>
        </p:nvSpPr>
        <p:spPr bwMode="auto">
          <a:xfrm>
            <a:off x="508000" y="3708400"/>
            <a:ext cx="3813175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44500" y="1028700"/>
            <a:ext cx="3975100" cy="2476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3" r:id="rId1"/>
    <p:sldLayoutId id="2147483844" r:id="rId2"/>
    <p:sldLayoutId id="2147483845" r:id="rId3"/>
    <p:sldLayoutId id="2147483846" r:id="rId4"/>
    <p:sldLayoutId id="2147483847" r:id="rId5"/>
    <p:sldLayoutId id="2147483848" r:id="rId6"/>
    <p:sldLayoutId id="2147483849" r:id="rId7"/>
    <p:sldLayoutId id="2147483850" r:id="rId8"/>
    <p:sldLayoutId id="2147483851" r:id="rId9"/>
    <p:sldLayoutId id="2147483852" r:id="rId10"/>
    <p:sldLayoutId id="2147483853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1104900" y="6083300"/>
            <a:ext cx="4521200" cy="1333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  <p:sp>
        <p:nvSpPr>
          <p:cNvPr id="18434" name="Line 2"/>
          <p:cNvSpPr>
            <a:spLocks noChangeShapeType="1"/>
          </p:cNvSpPr>
          <p:nvPr/>
        </p:nvSpPr>
        <p:spPr bwMode="auto">
          <a:xfrm flipH="1">
            <a:off x="5892800" y="6235700"/>
            <a:ext cx="0" cy="111125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134100" y="6616700"/>
            <a:ext cx="3873500" cy="3937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p:transition/>
  <p:txStyles>
    <p:titleStyle>
      <a:lvl1pPr algn="r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2000" kern="1200">
          <a:solidFill>
            <a:srgbClr val="999999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2000" kern="1200">
          <a:solidFill>
            <a:srgbClr val="999999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2000" kern="1200">
          <a:solidFill>
            <a:srgbClr val="999999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2000" kern="1200">
          <a:solidFill>
            <a:srgbClr val="999999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2000" kern="1200">
          <a:solidFill>
            <a:srgbClr val="999999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44500" y="2895600"/>
            <a:ext cx="9271000" cy="1828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5" r:id="rId1"/>
    <p:sldLayoutId id="2147483866" r:id="rId2"/>
    <p:sldLayoutId id="2147483867" r:id="rId3"/>
    <p:sldLayoutId id="2147483868" r:id="rId4"/>
    <p:sldLayoutId id="2147483869" r:id="rId5"/>
    <p:sldLayoutId id="2147483870" r:id="rId6"/>
    <p:sldLayoutId id="2147483871" r:id="rId7"/>
    <p:sldLayoutId id="2147483872" r:id="rId8"/>
    <p:sldLayoutId id="2147483873" r:id="rId9"/>
    <p:sldLayoutId id="2147483874" r:id="rId10"/>
    <p:sldLayoutId id="2147483875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44500" y="254000"/>
            <a:ext cx="9271000" cy="1092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  <p:sp>
        <p:nvSpPr>
          <p:cNvPr id="2050" name="Line 2"/>
          <p:cNvSpPr>
            <a:spLocks noChangeShapeType="1"/>
          </p:cNvSpPr>
          <p:nvPr/>
        </p:nvSpPr>
        <p:spPr bwMode="auto">
          <a:xfrm>
            <a:off x="508000" y="1536700"/>
            <a:ext cx="9144000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44500" y="1816100"/>
            <a:ext cx="9271000" cy="513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marL="2032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marL="5080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marL="8509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marL="11938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marL="15367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6883400"/>
            <a:ext cx="6451600" cy="63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3074" name="Line 2"/>
          <p:cNvSpPr>
            <a:spLocks noChangeShapeType="1"/>
          </p:cNvSpPr>
          <p:nvPr/>
        </p:nvSpPr>
        <p:spPr bwMode="auto">
          <a:xfrm flipH="1">
            <a:off x="7085013" y="393700"/>
            <a:ext cx="1587" cy="623570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075" name="Line 3"/>
          <p:cNvSpPr>
            <a:spLocks noChangeShapeType="1"/>
          </p:cNvSpPr>
          <p:nvPr/>
        </p:nvSpPr>
        <p:spPr bwMode="auto">
          <a:xfrm rot="10800000">
            <a:off x="7097713" y="2424113"/>
            <a:ext cx="2657475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3076" name="Line 4"/>
          <p:cNvSpPr>
            <a:spLocks noChangeShapeType="1"/>
          </p:cNvSpPr>
          <p:nvPr/>
        </p:nvSpPr>
        <p:spPr bwMode="auto">
          <a:xfrm rot="10800000">
            <a:off x="7097713" y="4584700"/>
            <a:ext cx="2657475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</p:sldLayoutIdLst>
  <p:transition/>
  <p:txStyles>
    <p:titleStyle>
      <a:lvl1pPr algn="r" rtl="0" fontAlgn="base">
        <a:spcBef>
          <a:spcPct val="0"/>
        </a:spcBef>
        <a:spcAft>
          <a:spcPct val="0"/>
        </a:spcAft>
        <a:defRPr sz="20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6883400"/>
            <a:ext cx="6451600" cy="63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4098" name="Line 2"/>
          <p:cNvSpPr>
            <a:spLocks noChangeShapeType="1"/>
          </p:cNvSpPr>
          <p:nvPr/>
        </p:nvSpPr>
        <p:spPr bwMode="auto">
          <a:xfrm flipH="1">
            <a:off x="5067300" y="1384300"/>
            <a:ext cx="0" cy="342900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0" r:id="rId1"/>
    <p:sldLayoutId id="2147483701" r:id="rId2"/>
    <p:sldLayoutId id="2147483702" r:id="rId3"/>
    <p:sldLayoutId id="2147483703" r:id="rId4"/>
    <p:sldLayoutId id="2147483704" r:id="rId5"/>
    <p:sldLayoutId id="2147483705" r:id="rId6"/>
    <p:sldLayoutId id="2147483706" r:id="rId7"/>
    <p:sldLayoutId id="2147483707" r:id="rId8"/>
    <p:sldLayoutId id="2147483708" r:id="rId9"/>
    <p:sldLayoutId id="2147483709" r:id="rId10"/>
    <p:sldLayoutId id="2147483710" r:id="rId11"/>
  </p:sldLayoutIdLst>
  <p:transition/>
  <p:txStyles>
    <p:titleStyle>
      <a:lvl1pPr algn="r" rtl="0" fontAlgn="base">
        <a:spcBef>
          <a:spcPct val="0"/>
        </a:spcBef>
        <a:spcAft>
          <a:spcPct val="0"/>
        </a:spcAft>
        <a:defRPr sz="20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6883400"/>
            <a:ext cx="6451600" cy="63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5122" name="Line 2"/>
          <p:cNvSpPr>
            <a:spLocks noChangeShapeType="1"/>
          </p:cNvSpPr>
          <p:nvPr/>
        </p:nvSpPr>
        <p:spPr bwMode="auto">
          <a:xfrm flipH="1">
            <a:off x="3467100" y="1384300"/>
            <a:ext cx="0" cy="3979863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1" r:id="rId1"/>
    <p:sldLayoutId id="2147483712" r:id="rId2"/>
    <p:sldLayoutId id="2147483713" r:id="rId3"/>
    <p:sldLayoutId id="2147483714" r:id="rId4"/>
    <p:sldLayoutId id="2147483715" r:id="rId5"/>
    <p:sldLayoutId id="2147483716" r:id="rId6"/>
    <p:sldLayoutId id="2147483717" r:id="rId7"/>
    <p:sldLayoutId id="2147483718" r:id="rId8"/>
    <p:sldLayoutId id="2147483719" r:id="rId9"/>
    <p:sldLayoutId id="2147483720" r:id="rId10"/>
    <p:sldLayoutId id="2147483721" r:id="rId11"/>
  </p:sldLayoutIdLst>
  <p:transition/>
  <p:txStyles>
    <p:titleStyle>
      <a:lvl1pPr algn="r" rtl="0" fontAlgn="base">
        <a:spcBef>
          <a:spcPct val="0"/>
        </a:spcBef>
        <a:spcAft>
          <a:spcPct val="0"/>
        </a:spcAft>
        <a:defRPr sz="20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6883400"/>
            <a:ext cx="6451600" cy="63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6146" name="Line 2"/>
          <p:cNvSpPr>
            <a:spLocks noChangeShapeType="1"/>
          </p:cNvSpPr>
          <p:nvPr/>
        </p:nvSpPr>
        <p:spPr bwMode="auto">
          <a:xfrm flipH="1">
            <a:off x="5065713" y="393700"/>
            <a:ext cx="1587" cy="623570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2" r:id="rId1"/>
    <p:sldLayoutId id="2147483723" r:id="rId2"/>
    <p:sldLayoutId id="2147483724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  <p:sldLayoutId id="2147483731" r:id="rId10"/>
    <p:sldLayoutId id="2147483732" r:id="rId11"/>
  </p:sldLayoutIdLst>
  <p:transition/>
  <p:txStyles>
    <p:titleStyle>
      <a:lvl1pPr algn="r" rtl="0" fontAlgn="base">
        <a:spcBef>
          <a:spcPct val="0"/>
        </a:spcBef>
        <a:spcAft>
          <a:spcPct val="0"/>
        </a:spcAft>
        <a:defRPr sz="20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6883400"/>
            <a:ext cx="6451600" cy="63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7170" name="Line 2"/>
          <p:cNvSpPr>
            <a:spLocks noChangeShapeType="1"/>
          </p:cNvSpPr>
          <p:nvPr/>
        </p:nvSpPr>
        <p:spPr bwMode="auto">
          <a:xfrm flipH="1">
            <a:off x="3478213" y="1384300"/>
            <a:ext cx="1587" cy="397510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171" name="Line 3"/>
          <p:cNvSpPr>
            <a:spLocks noChangeShapeType="1"/>
          </p:cNvSpPr>
          <p:nvPr/>
        </p:nvSpPr>
        <p:spPr bwMode="auto">
          <a:xfrm flipH="1">
            <a:off x="6680200" y="1384300"/>
            <a:ext cx="0" cy="397510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ransition/>
  <p:txStyles>
    <p:titleStyle>
      <a:lvl1pPr algn="r" rtl="0" fontAlgn="base">
        <a:spcBef>
          <a:spcPct val="0"/>
        </a:spcBef>
        <a:spcAft>
          <a:spcPct val="0"/>
        </a:spcAft>
        <a:defRPr sz="20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6883400"/>
            <a:ext cx="6451600" cy="635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4" r:id="rId1"/>
    <p:sldLayoutId id="2147483745" r:id="rId2"/>
    <p:sldLayoutId id="2147483746" r:id="rId3"/>
    <p:sldLayoutId id="2147483747" r:id="rId4"/>
    <p:sldLayoutId id="2147483748" r:id="rId5"/>
    <p:sldLayoutId id="2147483749" r:id="rId6"/>
    <p:sldLayoutId id="2147483750" r:id="rId7"/>
    <p:sldLayoutId id="2147483751" r:id="rId8"/>
    <p:sldLayoutId id="2147483752" r:id="rId9"/>
    <p:sldLayoutId id="2147483753" r:id="rId10"/>
    <p:sldLayoutId id="2147483754" r:id="rId11"/>
  </p:sldLayoutIdLst>
  <p:transition/>
  <p:txStyles>
    <p:titleStyle>
      <a:lvl1pPr algn="r" rtl="0" fontAlgn="base">
        <a:spcBef>
          <a:spcPct val="0"/>
        </a:spcBef>
        <a:spcAft>
          <a:spcPct val="0"/>
        </a:spcAft>
        <a:defRPr sz="20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r" rtl="0" fontAlgn="base">
        <a:spcBef>
          <a:spcPct val="0"/>
        </a:spcBef>
        <a:spcAft>
          <a:spcPct val="0"/>
        </a:spcAft>
        <a:defRPr sz="20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1pPr>
      <a:lvl2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2pPr>
      <a:lvl3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3pPr>
      <a:lvl4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4pPr>
      <a:lvl5pPr algn="l" rtl="0" fontAlgn="base">
        <a:spcBef>
          <a:spcPct val="0"/>
        </a:spcBef>
        <a:spcAft>
          <a:spcPct val="0"/>
        </a:spcAft>
        <a:defRPr sz="1400" kern="1200">
          <a:solidFill>
            <a:srgbClr val="727272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44500" y="1816100"/>
            <a:ext cx="3975100" cy="513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" charset="0"/>
              </a:rPr>
              <a:t>Click to edit Master text styles</a:t>
            </a:r>
          </a:p>
          <a:p>
            <a:pPr lvl="1"/>
            <a:r>
              <a:rPr lang="en-US" smtClean="0">
                <a:sym typeface="Helvetica Neue" charset="0"/>
              </a:rPr>
              <a:t>Second level</a:t>
            </a:r>
          </a:p>
          <a:p>
            <a:pPr lvl="2"/>
            <a:r>
              <a:rPr lang="en-US" smtClean="0">
                <a:sym typeface="Helvetica Neue" charset="0"/>
              </a:rPr>
              <a:t>Third level</a:t>
            </a:r>
          </a:p>
          <a:p>
            <a:pPr lvl="3"/>
            <a:r>
              <a:rPr lang="en-US" smtClean="0">
                <a:sym typeface="Helvetica Neue" charset="0"/>
              </a:rPr>
              <a:t>Fourth level</a:t>
            </a:r>
          </a:p>
          <a:p>
            <a:pPr lvl="4"/>
            <a:r>
              <a:rPr lang="en-US" smtClean="0">
                <a:sym typeface="Helvetica Neue" charset="0"/>
              </a:rPr>
              <a:t>Fifth level</a:t>
            </a:r>
          </a:p>
        </p:txBody>
      </p:sp>
      <p:sp>
        <p:nvSpPr>
          <p:cNvPr id="9218" name="Line 2"/>
          <p:cNvSpPr>
            <a:spLocks noChangeShapeType="1"/>
          </p:cNvSpPr>
          <p:nvPr/>
        </p:nvSpPr>
        <p:spPr bwMode="auto">
          <a:xfrm>
            <a:off x="508000" y="1536700"/>
            <a:ext cx="3810000" cy="0"/>
          </a:xfrm>
          <a:prstGeom prst="line">
            <a:avLst/>
          </a:prstGeom>
          <a:noFill/>
          <a:ln w="12700" cap="flat">
            <a:solidFill>
              <a:srgbClr val="888888"/>
            </a:solidFill>
            <a:prstDash val="solid"/>
            <a:miter lim="800000"/>
            <a:headEnd type="none" w="med" len="med"/>
            <a:tailEnd type="none" w="med" len="med"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44500" y="254000"/>
            <a:ext cx="3975100" cy="1092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vert="horz" wrap="square" lIns="38100" tIns="38100" rIns="38100" bIns="3810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>
                <a:sym typeface="Helvetica Neue Light" charset="0"/>
              </a:rPr>
              <a:t>Click to edit Master title style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55" r:id="rId1"/>
    <p:sldLayoutId id="2147483756" r:id="rId2"/>
    <p:sldLayoutId id="2147483757" r:id="rId3"/>
    <p:sldLayoutId id="2147483758" r:id="rId4"/>
    <p:sldLayoutId id="2147483759" r:id="rId5"/>
    <p:sldLayoutId id="2147483760" r:id="rId6"/>
    <p:sldLayoutId id="2147483761" r:id="rId7"/>
    <p:sldLayoutId id="2147483762" r:id="rId8"/>
    <p:sldLayoutId id="2147483763" r:id="rId9"/>
    <p:sldLayoutId id="2147483764" r:id="rId10"/>
    <p:sldLayoutId id="2147483765" r:id="rId11"/>
  </p:sldLayoutIdLst>
  <p:transition/>
  <p:txStyles>
    <p:titleStyle>
      <a:lvl1pPr algn="l" rtl="0" fontAlgn="base">
        <a:spcBef>
          <a:spcPct val="0"/>
        </a:spcBef>
        <a:spcAft>
          <a:spcPct val="0"/>
        </a:spcAft>
        <a:defRPr sz="3200" kern="1200">
          <a:solidFill>
            <a:schemeClr val="tx1"/>
          </a:solidFill>
          <a:latin typeface="+mj-lt"/>
          <a:ea typeface="+mj-ea"/>
          <a:cs typeface="+mj-cs"/>
          <a:sym typeface="Helvetica Neue Light" charset="0"/>
        </a:defRPr>
      </a:lvl1pPr>
      <a:lvl2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2pPr>
      <a:lvl3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3pPr>
      <a:lvl4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4pPr>
      <a:lvl5pPr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Helvetica Neue Light" charset="0"/>
          <a:ea typeface="ヒラギノ角ゴ ProN W3" charset="0"/>
          <a:cs typeface="ヒラギノ角ゴ ProN W3" charset="0"/>
          <a:sym typeface="Helvetica Neue Light" charset="0"/>
        </a:defRPr>
      </a:lvl9pPr>
    </p:titleStyle>
    <p:bodyStyle>
      <a:lvl1pPr marL="2032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1pPr>
      <a:lvl2pPr marL="5080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2pPr>
      <a:lvl3pPr marL="8509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3pPr>
      <a:lvl4pPr marL="11938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4pPr>
      <a:lvl5pPr marL="1536700" indent="-203200" algn="l" rtl="0" fontAlgn="base">
        <a:spcBef>
          <a:spcPts val="3800"/>
        </a:spcBef>
        <a:spcAft>
          <a:spcPct val="0"/>
        </a:spcAft>
        <a:buClr>
          <a:srgbClr val="606060"/>
        </a:buClr>
        <a:buSzPct val="100000"/>
        <a:buFont typeface="Helvetica Neue" charset="0"/>
        <a:buChar char="•"/>
        <a:defRPr sz="2000" kern="1200">
          <a:solidFill>
            <a:srgbClr val="606060"/>
          </a:solidFill>
          <a:latin typeface="+mn-lt"/>
          <a:ea typeface="+mn-ea"/>
          <a:cs typeface="+mn-cs"/>
          <a:sym typeface="Helvetica Neue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dcc.ufrj.br/~fabiom/sem" TargetMode="Externa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emf"/><Relationship Id="rId2" Type="http://schemas.openxmlformats.org/officeDocument/2006/relationships/customXml" Target="../ink/ink4.xml"/><Relationship Id="rId1" Type="http://schemas.openxmlformats.org/officeDocument/2006/relationships/slideLayout" Target="../slideLayouts/slideLayout13.xml"/><Relationship Id="rId5" Type="http://schemas.openxmlformats.org/officeDocument/2006/relationships/image" Target="../media/image4.emf"/><Relationship Id="rId4" Type="http://schemas.openxmlformats.org/officeDocument/2006/relationships/customXml" Target="../ink/ink5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customXml" Target="../ink/ink6.xml"/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emf"/><Relationship Id="rId2" Type="http://schemas.openxmlformats.org/officeDocument/2006/relationships/customXml" Target="../ink/ink7.xm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customXml" Target="../ink/ink1.xml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customXml" Target="../ink/ink2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customXml" Target="../ink/ink3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Compiladores II</a:t>
            </a:r>
            <a:endParaRPr lang="en-US" dirty="0"/>
          </a:p>
        </p:txBody>
      </p:sp>
      <p:sp>
        <p:nvSpPr>
          <p:cNvPr id="20482" name="Rectangle 2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Fabio Mascarenhas - 2014.2</a:t>
            </a:r>
          </a:p>
          <a:p>
            <a:endParaRPr lang="en-US" smtClean="0"/>
          </a:p>
          <a:p>
            <a:r>
              <a:rPr lang="en-US" smtClean="0">
                <a:hlinkClick r:id="rId2"/>
              </a:rPr>
              <a:t>http://www.dcc.ufrj.br/~fabiom/comp</a:t>
            </a:r>
            <a:r>
              <a:rPr lang="en-US" smtClean="0"/>
              <a:t>2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Dojo</a:t>
            </a:r>
            <a:endParaRPr lang="pt-B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t-BR" smtClean="0"/>
              <a:t>Implementar as funções map, filter, foldl e foldr, dada a especificação nos slides anteriores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159113061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Metatabelas</a:t>
            </a:r>
            <a:endParaRPr lang="en-US" dirty="0">
              <a:latin typeface="Consolas" panose="020B0609020204030204" pitchFamily="49" charset="0"/>
              <a:cs typeface="Consolas" panose="020B0609020204030204" pitchFamily="49" charset="0"/>
            </a:endParaRP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Uma </a:t>
            </a:r>
            <a:r>
              <a:rPr lang="en-US" i="1" dirty="0" err="1" smtClean="0"/>
              <a:t>metatabela</a:t>
            </a:r>
            <a:r>
              <a:rPr lang="en-US" dirty="0" smtClean="0"/>
              <a:t> </a:t>
            </a:r>
            <a:r>
              <a:rPr lang="en-US" dirty="0" err="1" smtClean="0"/>
              <a:t>modifica</a:t>
            </a:r>
            <a:r>
              <a:rPr lang="en-US" dirty="0" smtClean="0"/>
              <a:t> o </a:t>
            </a:r>
            <a:r>
              <a:rPr lang="en-US" dirty="0" err="1" smtClean="0"/>
              <a:t>comportamento</a:t>
            </a:r>
            <a:r>
              <a:rPr lang="en-US" dirty="0" smtClean="0"/>
              <a:t> de </a:t>
            </a:r>
            <a:r>
              <a:rPr lang="en-US" dirty="0" err="1" smtClean="0"/>
              <a:t>outra</a:t>
            </a:r>
            <a:r>
              <a:rPr lang="en-US" dirty="0" smtClean="0"/>
              <a:t> </a:t>
            </a:r>
            <a:r>
              <a:rPr lang="en-US" dirty="0" err="1" smtClean="0"/>
              <a:t>tabela</a:t>
            </a:r>
            <a:r>
              <a:rPr lang="en-US" dirty="0" smtClean="0"/>
              <a:t>; </a:t>
            </a:r>
            <a:r>
              <a:rPr lang="en-US" dirty="0" err="1" smtClean="0"/>
              <a:t>usando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metatabela</a:t>
            </a:r>
            <a:r>
              <a:rPr lang="en-US" dirty="0" smtClean="0"/>
              <a:t> com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campos</a:t>
            </a:r>
            <a:r>
              <a:rPr lang="en-US" dirty="0" smtClean="0"/>
              <a:t> </a:t>
            </a:r>
            <a:r>
              <a:rPr lang="en-US" dirty="0" err="1" smtClean="0"/>
              <a:t>apropriados</a:t>
            </a:r>
            <a:r>
              <a:rPr lang="en-US" dirty="0" smtClean="0"/>
              <a:t> </a:t>
            </a:r>
            <a:r>
              <a:rPr lang="en-US" dirty="0" err="1" smtClean="0"/>
              <a:t>nós</a:t>
            </a:r>
            <a:r>
              <a:rPr lang="en-US" dirty="0" smtClean="0"/>
              <a:t> </a:t>
            </a:r>
            <a:r>
              <a:rPr lang="en-US" dirty="0" err="1" smtClean="0"/>
              <a:t>podemos</a:t>
            </a:r>
            <a:r>
              <a:rPr lang="en-US" dirty="0" smtClean="0"/>
              <a:t>:</a:t>
            </a:r>
          </a:p>
          <a:p>
            <a:pPr lvl="1"/>
            <a:r>
              <a:rPr lang="en-US" dirty="0" err="1" smtClean="0"/>
              <a:t>Usar</a:t>
            </a:r>
            <a:r>
              <a:rPr lang="en-US" dirty="0" smtClean="0"/>
              <a:t> </a:t>
            </a:r>
            <a:r>
              <a:rPr lang="en-US" dirty="0" err="1" smtClean="0"/>
              <a:t>operadores</a:t>
            </a:r>
            <a:r>
              <a:rPr lang="en-US" dirty="0" smtClean="0"/>
              <a:t> </a:t>
            </a:r>
            <a:r>
              <a:rPr lang="en-US" dirty="0" err="1" smtClean="0"/>
              <a:t>aritméticos</a:t>
            </a:r>
            <a:r>
              <a:rPr lang="en-US" dirty="0" smtClean="0"/>
              <a:t>, </a:t>
            </a:r>
            <a:r>
              <a:rPr lang="en-US" dirty="0" err="1" smtClean="0"/>
              <a:t>relacionais</a:t>
            </a:r>
            <a:r>
              <a:rPr lang="en-US" dirty="0" smtClean="0"/>
              <a:t> e de </a:t>
            </a:r>
            <a:r>
              <a:rPr lang="en-US" dirty="0" err="1" smtClean="0"/>
              <a:t>concatenação</a:t>
            </a:r>
            <a:endParaRPr lang="en-US" dirty="0" smtClean="0"/>
          </a:p>
          <a:p>
            <a:pPr lvl="1"/>
            <a:r>
              <a:rPr lang="en-US" dirty="0" err="1" smtClean="0"/>
              <a:t>Alterar</a:t>
            </a:r>
            <a:r>
              <a:rPr lang="en-US" dirty="0" smtClean="0"/>
              <a:t> o </a:t>
            </a:r>
            <a:r>
              <a:rPr lang="en-US" dirty="0" err="1" smtClean="0"/>
              <a:t>comportamento</a:t>
            </a:r>
            <a:r>
              <a:rPr lang="en-US" dirty="0" smtClean="0"/>
              <a:t> dos </a:t>
            </a:r>
            <a:r>
              <a:rPr lang="en-US" dirty="0" err="1" smtClean="0"/>
              <a:t>operadores</a:t>
            </a:r>
            <a:r>
              <a:rPr lang="en-US" dirty="0" smtClean="0"/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==</a:t>
            </a:r>
            <a:r>
              <a:rPr lang="en-US" dirty="0" smtClean="0"/>
              <a:t>,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~= </a:t>
            </a:r>
            <a:r>
              <a:rPr lang="en-US" dirty="0" smtClean="0"/>
              <a:t>e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#</a:t>
            </a:r>
            <a:endParaRPr lang="en-US" dirty="0" smtClean="0"/>
          </a:p>
          <a:p>
            <a:pPr lvl="1"/>
            <a:r>
              <a:rPr lang="en-US" dirty="0" err="1" smtClean="0"/>
              <a:t>Alterar</a:t>
            </a:r>
            <a:r>
              <a:rPr lang="en-US" dirty="0" smtClean="0"/>
              <a:t> o </a:t>
            </a:r>
            <a:r>
              <a:rPr lang="en-US" dirty="0" err="1" smtClean="0"/>
              <a:t>comportamento</a:t>
            </a:r>
            <a:r>
              <a:rPr lang="en-US" dirty="0" smtClean="0"/>
              <a:t> das </a:t>
            </a:r>
            <a:r>
              <a:rPr lang="en-US" dirty="0" err="1" smtClean="0"/>
              <a:t>funções</a:t>
            </a:r>
            <a:r>
              <a:rPr lang="en-US" dirty="0" smtClean="0"/>
              <a:t> </a:t>
            </a:r>
            <a:r>
              <a:rPr lang="en-US" dirty="0" err="1" smtClean="0"/>
              <a:t>embutidas</a:t>
            </a:r>
            <a:r>
              <a:rPr lang="en-US" dirty="0" smtClean="0"/>
              <a:t>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tostring</a:t>
            </a:r>
            <a:r>
              <a:rPr lang="en-US" dirty="0" smtClean="0"/>
              <a:t>,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pairs</a:t>
            </a:r>
            <a:r>
              <a:rPr lang="en-US" dirty="0"/>
              <a:t> e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ipairs</a:t>
            </a:r>
            <a:endParaRPr lang="en-US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pPr lvl="1"/>
            <a:r>
              <a:rPr lang="en-US" dirty="0" err="1" smtClean="0"/>
              <a:t>Prover</a:t>
            </a:r>
            <a:r>
              <a:rPr lang="en-US" dirty="0" smtClean="0"/>
              <a:t> </a:t>
            </a:r>
            <a:r>
              <a:rPr lang="en-US" dirty="0" err="1" smtClean="0"/>
              <a:t>valores</a:t>
            </a:r>
            <a:r>
              <a:rPr lang="en-US" dirty="0" smtClean="0"/>
              <a:t> para </a:t>
            </a:r>
            <a:r>
              <a:rPr lang="en-US" dirty="0" err="1" smtClean="0"/>
              <a:t>campos</a:t>
            </a:r>
            <a:r>
              <a:rPr lang="en-US" dirty="0" smtClean="0"/>
              <a:t> </a:t>
            </a:r>
            <a:r>
              <a:rPr lang="en-US" dirty="0" err="1" smtClean="0"/>
              <a:t>inexistentes</a:t>
            </a:r>
            <a:r>
              <a:rPr lang="en-US" dirty="0" smtClean="0"/>
              <a:t>, e </a:t>
            </a:r>
            <a:r>
              <a:rPr lang="en-US" dirty="0" err="1" smtClean="0"/>
              <a:t>interceptar</a:t>
            </a:r>
            <a:r>
              <a:rPr lang="en-US" dirty="0" smtClean="0"/>
              <a:t> a </a:t>
            </a:r>
            <a:r>
              <a:rPr lang="en-US" dirty="0" err="1" smtClean="0"/>
              <a:t>criação</a:t>
            </a:r>
            <a:r>
              <a:rPr lang="en-US" dirty="0" smtClean="0"/>
              <a:t> de </a:t>
            </a:r>
            <a:r>
              <a:rPr lang="en-US" dirty="0" err="1" smtClean="0"/>
              <a:t>novos</a:t>
            </a:r>
            <a:r>
              <a:rPr lang="en-US" dirty="0" smtClean="0"/>
              <a:t> </a:t>
            </a:r>
            <a:r>
              <a:rPr lang="en-US" dirty="0" err="1" smtClean="0"/>
              <a:t>campos</a:t>
            </a:r>
            <a:endParaRPr lang="en-US" dirty="0" smtClean="0"/>
          </a:p>
          <a:p>
            <a:pPr lvl="1"/>
            <a:r>
              <a:rPr lang="en-US" dirty="0" err="1" smtClean="0"/>
              <a:t>Chamar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tabela</a:t>
            </a:r>
            <a:r>
              <a:rPr lang="en-US" dirty="0" smtClean="0"/>
              <a:t> </a:t>
            </a:r>
            <a:r>
              <a:rPr lang="en-US" dirty="0" err="1" smtClean="0"/>
              <a:t>como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função</a:t>
            </a:r>
            <a:endParaRPr lang="en-US" dirty="0" smtClean="0"/>
          </a:p>
          <a:p>
            <a:endParaRPr lang="en-US" dirty="0"/>
          </a:p>
          <a:p>
            <a:endParaRPr lang="en-US" dirty="0"/>
          </a:p>
          <a:p>
            <a:endParaRPr lang="en-US" dirty="0" smtClean="0"/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2">
            <p14:nvContentPartPr>
              <p14:cNvPr id="4" name="Tinta 3"/>
              <p14:cNvContentPartPr/>
              <p14:nvPr/>
            </p14:nvContentPartPr>
            <p14:xfrm>
              <a:off x="902880" y="5437800"/>
              <a:ext cx="360" cy="360"/>
            </p14:xfrm>
          </p:contentPart>
        </mc:Choice>
        <mc:Fallback xmlns="">
          <p:pic>
            <p:nvPicPr>
              <p:cNvPr id="4" name="Tinta 3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893520" y="5428440"/>
                <a:ext cx="19080" cy="19080"/>
              </a:xfrm>
              <a:prstGeom prst="rect">
                <a:avLst/>
              </a:prstGeom>
            </p:spPr>
          </p:pic>
        </mc:Fallback>
      </mc:AlternateContent>
      <mc:AlternateContent xmlns:mc="http://schemas.openxmlformats.org/markup-compatibility/2006">
        <mc:Choice xmlns:p14="http://schemas.microsoft.com/office/powerpoint/2010/main" Requires="p14">
          <p:contentPart p14:bwMode="auto" r:id="rId4">
            <p14:nvContentPartPr>
              <p14:cNvPr id="5" name="Ink 4"/>
              <p14:cNvContentPartPr/>
              <p14:nvPr/>
            </p14:nvContentPartPr>
            <p14:xfrm>
              <a:off x="2484000" y="3223800"/>
              <a:ext cx="5577480" cy="4046400"/>
            </p14:xfrm>
          </p:contentPart>
        </mc:Choice>
        <mc:Fallback>
          <p:pic>
            <p:nvPicPr>
              <p:cNvPr id="5" name="Ink 4"/>
              <p:cNvPicPr/>
              <p:nvPr/>
            </p:nvPicPr>
            <p:blipFill>
              <a:blip r:embed="rId5"/>
              <a:stretch>
                <a:fillRect/>
              </a:stretch>
            </p:blipFill>
            <p:spPr>
              <a:xfrm>
                <a:off x="2473560" y="3215880"/>
                <a:ext cx="5599800" cy="406008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226815224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Escopo</a:t>
            </a:r>
            <a:r>
              <a:rPr lang="en-US" dirty="0" smtClean="0"/>
              <a:t> das </a:t>
            </a:r>
            <a:r>
              <a:rPr lang="en-US" dirty="0" err="1" smtClean="0"/>
              <a:t>metatabelas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Cada</a:t>
            </a:r>
            <a:r>
              <a:rPr lang="en-US" dirty="0" smtClean="0"/>
              <a:t> </a:t>
            </a:r>
            <a:r>
              <a:rPr lang="en-US" dirty="0" err="1" smtClean="0"/>
              <a:t>tabela</a:t>
            </a:r>
            <a:r>
              <a:rPr lang="en-US" dirty="0" smtClean="0"/>
              <a:t> </a:t>
            </a:r>
            <a:r>
              <a:rPr lang="en-US" dirty="0" err="1" smtClean="0"/>
              <a:t>pode</a:t>
            </a:r>
            <a:r>
              <a:rPr lang="en-US" dirty="0" smtClean="0"/>
              <a:t> </a:t>
            </a:r>
            <a:r>
              <a:rPr lang="en-US" dirty="0" err="1" smtClean="0"/>
              <a:t>ter</a:t>
            </a:r>
            <a:r>
              <a:rPr lang="en-US" dirty="0" smtClean="0"/>
              <a:t> </a:t>
            </a:r>
            <a:r>
              <a:rPr lang="en-US" dirty="0" err="1" smtClean="0"/>
              <a:t>sua</a:t>
            </a:r>
            <a:r>
              <a:rPr lang="en-US" dirty="0" smtClean="0"/>
              <a:t> </a:t>
            </a:r>
            <a:r>
              <a:rPr lang="en-US" dirty="0" err="1" smtClean="0"/>
              <a:t>própria</a:t>
            </a:r>
            <a:r>
              <a:rPr lang="en-US" dirty="0" smtClean="0"/>
              <a:t> </a:t>
            </a:r>
            <a:r>
              <a:rPr lang="en-US" dirty="0" err="1" smtClean="0"/>
              <a:t>metatabela</a:t>
            </a:r>
            <a:r>
              <a:rPr lang="en-US" dirty="0" smtClean="0"/>
              <a:t>,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vai</a:t>
            </a:r>
            <a:r>
              <a:rPr lang="en-US" dirty="0" smtClean="0"/>
              <a:t> </a:t>
            </a:r>
            <a:r>
              <a:rPr lang="en-US" dirty="0" err="1" smtClean="0"/>
              <a:t>mudar</a:t>
            </a:r>
            <a:r>
              <a:rPr lang="en-US" dirty="0" smtClean="0"/>
              <a:t> o </a:t>
            </a:r>
            <a:r>
              <a:rPr lang="en-US" dirty="0" err="1" smtClean="0"/>
              <a:t>comportamento</a:t>
            </a:r>
            <a:r>
              <a:rPr lang="en-US" dirty="0" smtClean="0"/>
              <a:t> </a:t>
            </a:r>
            <a:r>
              <a:rPr lang="en-US" dirty="0" err="1" smtClean="0"/>
              <a:t>apenas</a:t>
            </a:r>
            <a:r>
              <a:rPr lang="en-US" dirty="0" smtClean="0"/>
              <a:t> </a:t>
            </a:r>
            <a:r>
              <a:rPr lang="en-US" dirty="0" err="1" smtClean="0"/>
              <a:t>daquela</a:t>
            </a:r>
            <a:r>
              <a:rPr lang="en-US" dirty="0" smtClean="0"/>
              <a:t> </a:t>
            </a:r>
            <a:r>
              <a:rPr lang="en-US" dirty="0" err="1" smtClean="0"/>
              <a:t>tabela</a:t>
            </a:r>
            <a:endParaRPr lang="en-US" dirty="0" smtClean="0"/>
          </a:p>
          <a:p>
            <a:r>
              <a:rPr lang="en-US" dirty="0" smtClean="0"/>
              <a:t>Mas </a:t>
            </a:r>
            <a:r>
              <a:rPr lang="en-US" dirty="0" err="1" smtClean="0"/>
              <a:t>várias</a:t>
            </a:r>
            <a:r>
              <a:rPr lang="en-US" dirty="0" smtClean="0"/>
              <a:t> </a:t>
            </a:r>
            <a:r>
              <a:rPr lang="en-US" dirty="0" err="1" smtClean="0"/>
              <a:t>tabelas</a:t>
            </a:r>
            <a:r>
              <a:rPr lang="en-US" dirty="0" smtClean="0"/>
              <a:t> </a:t>
            </a:r>
            <a:r>
              <a:rPr lang="en-US" dirty="0" err="1" smtClean="0"/>
              <a:t>podem</a:t>
            </a:r>
            <a:r>
              <a:rPr lang="en-US" dirty="0" smtClean="0"/>
              <a:t> </a:t>
            </a:r>
            <a:r>
              <a:rPr lang="en-US" dirty="0" err="1" smtClean="0"/>
              <a:t>compartilhar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única</a:t>
            </a:r>
            <a:r>
              <a:rPr lang="en-US" dirty="0" smtClean="0"/>
              <a:t> </a:t>
            </a:r>
            <a:r>
              <a:rPr lang="en-US" dirty="0" err="1" smtClean="0"/>
              <a:t>metatabela</a:t>
            </a:r>
            <a:r>
              <a:rPr lang="en-US" dirty="0" smtClean="0"/>
              <a:t>, de </a:t>
            </a:r>
            <a:r>
              <a:rPr lang="en-US" dirty="0" err="1" smtClean="0"/>
              <a:t>modo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todas</a:t>
            </a:r>
            <a:r>
              <a:rPr lang="en-US" dirty="0" smtClean="0"/>
              <a:t> </a:t>
            </a:r>
            <a:r>
              <a:rPr lang="en-US" dirty="0" err="1" smtClean="0"/>
              <a:t>tenham</a:t>
            </a:r>
            <a:r>
              <a:rPr lang="en-US" dirty="0" smtClean="0"/>
              <a:t> </a:t>
            </a:r>
            <a:r>
              <a:rPr lang="en-US" dirty="0" err="1" smtClean="0"/>
              <a:t>comportamento</a:t>
            </a:r>
            <a:r>
              <a:rPr lang="en-US" dirty="0" smtClean="0"/>
              <a:t> similar</a:t>
            </a:r>
          </a:p>
          <a:p>
            <a:r>
              <a:rPr lang="en-US" dirty="0" smtClean="0"/>
              <a:t>A </a:t>
            </a:r>
            <a:r>
              <a:rPr lang="en-US" dirty="0" err="1" smtClean="0"/>
              <a:t>função</a:t>
            </a:r>
            <a:r>
              <a:rPr lang="en-US" dirty="0" smtClean="0"/>
              <a:t> </a:t>
            </a:r>
            <a:r>
              <a:rPr lang="en-US" dirty="0" err="1" smtClean="0"/>
              <a:t>embutida</a:t>
            </a:r>
            <a:r>
              <a:rPr lang="en-US" dirty="0" smtClean="0"/>
              <a:t>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setmetatable</a:t>
            </a:r>
            <a:r>
              <a:rPr lang="en-US" dirty="0" smtClean="0"/>
              <a:t> </a:t>
            </a:r>
            <a:r>
              <a:rPr lang="en-US" dirty="0" err="1" smtClean="0"/>
              <a:t>muda</a:t>
            </a:r>
            <a:r>
              <a:rPr lang="en-US" dirty="0" smtClean="0"/>
              <a:t> a </a:t>
            </a:r>
            <a:r>
              <a:rPr lang="en-US" dirty="0" err="1" smtClean="0"/>
              <a:t>metatabela</a:t>
            </a:r>
            <a:r>
              <a:rPr lang="en-US" dirty="0" smtClean="0"/>
              <a:t> de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tabela</a:t>
            </a:r>
            <a:r>
              <a:rPr lang="en-US" dirty="0" smtClean="0"/>
              <a:t>, e </a:t>
            </a:r>
            <a:r>
              <a:rPr lang="en-US" dirty="0" err="1" smtClean="0"/>
              <a:t>retorna</a:t>
            </a:r>
            <a:r>
              <a:rPr lang="en-US" dirty="0" smtClean="0"/>
              <a:t> </a:t>
            </a:r>
            <a:r>
              <a:rPr lang="en-US" dirty="0" err="1" smtClean="0"/>
              <a:t>essa</a:t>
            </a:r>
            <a:r>
              <a:rPr lang="en-US" dirty="0" smtClean="0"/>
              <a:t> </a:t>
            </a:r>
            <a:r>
              <a:rPr lang="en-US" dirty="0" err="1" smtClean="0"/>
              <a:t>tabela</a:t>
            </a:r>
            <a:r>
              <a:rPr lang="en-US" dirty="0" smtClean="0"/>
              <a:t> (</a:t>
            </a:r>
            <a:r>
              <a:rPr lang="en-US" dirty="0" err="1" smtClean="0"/>
              <a:t>não</a:t>
            </a:r>
            <a:r>
              <a:rPr lang="en-US" dirty="0" smtClean="0"/>
              <a:t> a </a:t>
            </a:r>
            <a:r>
              <a:rPr lang="en-US" dirty="0" err="1" smtClean="0"/>
              <a:t>metatabela</a:t>
            </a:r>
            <a:r>
              <a:rPr lang="en-US" dirty="0" smtClean="0"/>
              <a:t>!)</a:t>
            </a:r>
          </a:p>
          <a:p>
            <a:r>
              <a:rPr lang="en-US" dirty="0" smtClean="0"/>
              <a:t>A </a:t>
            </a:r>
            <a:r>
              <a:rPr lang="en-US" dirty="0" err="1" smtClean="0"/>
              <a:t>função</a:t>
            </a:r>
            <a:r>
              <a:rPr lang="en-US" dirty="0" smtClean="0"/>
              <a:t> </a:t>
            </a:r>
            <a:r>
              <a:rPr lang="en-US" dirty="0" err="1" smtClean="0"/>
              <a:t>embutida</a:t>
            </a:r>
            <a:r>
              <a:rPr lang="en-US" dirty="0" smtClean="0"/>
              <a:t> 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getmetatable</a:t>
            </a:r>
            <a:r>
              <a:rPr lang="en-US" dirty="0" smtClean="0"/>
              <a:t> </a:t>
            </a:r>
            <a:r>
              <a:rPr lang="en-US" dirty="0" err="1" smtClean="0"/>
              <a:t>retorna</a:t>
            </a:r>
            <a:r>
              <a:rPr lang="en-US" dirty="0" smtClean="0"/>
              <a:t> a </a:t>
            </a:r>
            <a:r>
              <a:rPr lang="en-US" dirty="0" err="1" smtClean="0"/>
              <a:t>metatabela</a:t>
            </a:r>
            <a:r>
              <a:rPr lang="en-US" dirty="0" smtClean="0"/>
              <a:t> de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tabela</a:t>
            </a:r>
            <a:r>
              <a:rPr lang="en-US" dirty="0" smtClean="0"/>
              <a:t>, </a:t>
            </a:r>
            <a:r>
              <a:rPr lang="en-US" dirty="0" err="1" smtClean="0"/>
              <a:t>ou</a:t>
            </a:r>
            <a:r>
              <a:rPr lang="en-US" dirty="0" smtClean="0"/>
              <a:t> nil se </a:t>
            </a:r>
            <a:r>
              <a:rPr lang="en-US" dirty="0" err="1" smtClean="0"/>
              <a:t>ela</a:t>
            </a:r>
            <a:r>
              <a:rPr lang="en-US" dirty="0" smtClean="0"/>
              <a:t> </a:t>
            </a:r>
            <a:r>
              <a:rPr lang="en-US" dirty="0" err="1" smtClean="0"/>
              <a:t>não</a:t>
            </a:r>
            <a:r>
              <a:rPr lang="en-US" dirty="0" smtClean="0"/>
              <a:t> </a:t>
            </a:r>
            <a:r>
              <a:rPr lang="en-US" dirty="0" err="1" smtClean="0"/>
              <a:t>tiver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endParaRPr lang="en-US" dirty="0" smtClean="0"/>
          </a:p>
          <a:p>
            <a:r>
              <a:rPr lang="en-US" dirty="0" err="1" smtClean="0"/>
              <a:t>Não</a:t>
            </a:r>
            <a:r>
              <a:rPr lang="en-US" dirty="0" smtClean="0"/>
              <a:t> é </a:t>
            </a:r>
            <a:r>
              <a:rPr lang="en-US" dirty="0" err="1" smtClean="0"/>
              <a:t>recomendado</a:t>
            </a:r>
            <a:r>
              <a:rPr lang="en-US" dirty="0" smtClean="0"/>
              <a:t> </a:t>
            </a:r>
            <a:r>
              <a:rPr lang="en-US" dirty="0" err="1" smtClean="0"/>
              <a:t>modificar</a:t>
            </a:r>
            <a:r>
              <a:rPr lang="en-US" dirty="0" smtClean="0"/>
              <a:t>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metatabela</a:t>
            </a:r>
            <a:r>
              <a:rPr lang="en-US" dirty="0" smtClean="0"/>
              <a:t> </a:t>
            </a:r>
            <a:r>
              <a:rPr lang="en-US" dirty="0" err="1" smtClean="0"/>
              <a:t>depois</a:t>
            </a:r>
            <a:r>
              <a:rPr lang="en-US" dirty="0" smtClean="0"/>
              <a:t> de </a:t>
            </a:r>
            <a:r>
              <a:rPr lang="en-US" dirty="0" err="1" smtClean="0"/>
              <a:t>associá</a:t>
            </a:r>
            <a:r>
              <a:rPr lang="en-US" dirty="0" smtClean="0"/>
              <a:t>-la a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tabela</a:t>
            </a:r>
            <a:r>
              <a:rPr lang="en-US" dirty="0" smtClean="0"/>
              <a:t>, </a:t>
            </a:r>
            <a:r>
              <a:rPr lang="en-US" dirty="0" err="1" smtClean="0"/>
              <a:t>pois</a:t>
            </a:r>
            <a:r>
              <a:rPr lang="en-US" dirty="0" smtClean="0"/>
              <a:t> </a:t>
            </a:r>
            <a:r>
              <a:rPr lang="en-US" dirty="0" err="1" smtClean="0"/>
              <a:t>isso</a:t>
            </a:r>
            <a:r>
              <a:rPr lang="en-US" dirty="0" smtClean="0"/>
              <a:t> tem </a:t>
            </a:r>
            <a:r>
              <a:rPr lang="en-US" dirty="0" err="1" smtClean="0"/>
              <a:t>impacto</a:t>
            </a:r>
            <a:r>
              <a:rPr lang="en-US" dirty="0" smtClean="0"/>
              <a:t> no </a:t>
            </a:r>
            <a:r>
              <a:rPr lang="en-US" dirty="0" err="1" smtClean="0"/>
              <a:t>desempenho</a:t>
            </a:r>
            <a:endParaRPr lang="en-US" dirty="0"/>
          </a:p>
        </p:txBody>
      </p:sp>
      <mc:AlternateContent xmlns:mc="http://schemas.openxmlformats.org/markup-compatibility/2006">
        <mc:Choice xmlns:p14="http://schemas.microsoft.com/office/powerpoint/2010/main" Requires="p14">
          <p:contentPart p14:bwMode="auto" r:id="rId2">
            <p14:nvContentPartPr>
              <p14:cNvPr id="4" name="Ink 3"/>
              <p14:cNvContentPartPr/>
              <p14:nvPr/>
            </p14:nvContentPartPr>
            <p14:xfrm>
              <a:off x="5538960" y="3249720"/>
              <a:ext cx="2684160" cy="402120"/>
            </p14:xfrm>
          </p:contentPart>
        </mc:Choice>
        <mc:Fallback>
          <p:pic>
            <p:nvPicPr>
              <p:cNvPr id="4" name="Ink 3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5530680" y="3246120"/>
                <a:ext cx="2696760" cy="41616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270632566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Metamétodos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Especificamos</a:t>
            </a:r>
            <a:r>
              <a:rPr lang="en-US" dirty="0" smtClean="0"/>
              <a:t> as </a:t>
            </a:r>
            <a:r>
              <a:rPr lang="en-US" dirty="0" err="1" smtClean="0"/>
              <a:t>operações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a </a:t>
            </a:r>
            <a:r>
              <a:rPr lang="en-US" dirty="0" err="1" smtClean="0"/>
              <a:t>metatabela</a:t>
            </a:r>
            <a:r>
              <a:rPr lang="en-US" dirty="0" smtClean="0"/>
              <a:t> </a:t>
            </a:r>
            <a:r>
              <a:rPr lang="en-US" dirty="0" err="1" smtClean="0"/>
              <a:t>vai</a:t>
            </a:r>
            <a:r>
              <a:rPr lang="en-US" dirty="0" smtClean="0"/>
              <a:t> </a:t>
            </a:r>
            <a:r>
              <a:rPr lang="en-US" dirty="0" err="1" smtClean="0"/>
              <a:t>modificar</a:t>
            </a:r>
            <a:r>
              <a:rPr lang="en-US" dirty="0" smtClean="0"/>
              <a:t> </a:t>
            </a:r>
            <a:r>
              <a:rPr lang="en-US" dirty="0" err="1" smtClean="0"/>
              <a:t>atribuindo</a:t>
            </a:r>
            <a:r>
              <a:rPr lang="en-US" dirty="0" smtClean="0"/>
              <a:t> a </a:t>
            </a:r>
            <a:r>
              <a:rPr lang="en-US" i="1" dirty="0" err="1" smtClean="0"/>
              <a:t>metamétodos</a:t>
            </a:r>
            <a:endParaRPr lang="en-US" dirty="0" smtClean="0"/>
          </a:p>
          <a:p>
            <a:r>
              <a:rPr lang="en-US" dirty="0" smtClean="0"/>
              <a:t>Um </a:t>
            </a:r>
            <a:r>
              <a:rPr lang="en-US" dirty="0" err="1" smtClean="0"/>
              <a:t>metamétodo</a:t>
            </a:r>
            <a:r>
              <a:rPr lang="en-US" dirty="0" smtClean="0"/>
              <a:t> é </a:t>
            </a:r>
            <a:r>
              <a:rPr lang="en-US" dirty="0" err="1" smtClean="0"/>
              <a:t>uma</a:t>
            </a:r>
            <a:r>
              <a:rPr lang="en-US" dirty="0" smtClean="0"/>
              <a:t> </a:t>
            </a:r>
            <a:r>
              <a:rPr lang="en-US" dirty="0" err="1" smtClean="0"/>
              <a:t>função</a:t>
            </a:r>
            <a:r>
              <a:rPr lang="en-US" dirty="0" smtClean="0"/>
              <a:t> (</a:t>
            </a:r>
            <a:r>
              <a:rPr lang="en-US" dirty="0" err="1" smtClean="0"/>
              <a:t>ou</a:t>
            </a:r>
            <a:r>
              <a:rPr lang="en-US" dirty="0" smtClean="0"/>
              <a:t> </a:t>
            </a:r>
            <a:r>
              <a:rPr lang="en-US" dirty="0" err="1" smtClean="0"/>
              <a:t>tabela</a:t>
            </a:r>
            <a:r>
              <a:rPr lang="en-US" dirty="0" smtClean="0"/>
              <a:t>) </a:t>
            </a:r>
            <a:r>
              <a:rPr lang="en-US" dirty="0" err="1" smtClean="0"/>
              <a:t>associada</a:t>
            </a:r>
            <a:r>
              <a:rPr lang="en-US" dirty="0" smtClean="0"/>
              <a:t> a um campo com um nome </a:t>
            </a:r>
            <a:r>
              <a:rPr lang="en-US" dirty="0" err="1" smtClean="0"/>
              <a:t>pré-definido</a:t>
            </a:r>
            <a:endParaRPr lang="en-US" dirty="0" smtClean="0"/>
          </a:p>
          <a:p>
            <a:r>
              <a:rPr lang="en-US" dirty="0" err="1" smtClean="0"/>
              <a:t>Existem</a:t>
            </a:r>
            <a:r>
              <a:rPr lang="en-US" dirty="0" smtClean="0"/>
              <a:t> 19 </a:t>
            </a:r>
            <a:r>
              <a:rPr lang="en-US" dirty="0" err="1" smtClean="0"/>
              <a:t>metamétodos</a:t>
            </a:r>
            <a:r>
              <a:rPr lang="en-US" dirty="0" smtClean="0"/>
              <a:t>: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__add, __sub,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mul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, __div, __mod, __pow,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unm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concat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len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eq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lt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, __le, __index,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newindex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, __call,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tostring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ipairs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, __pairs, 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gc</a:t>
            </a:r>
            <a:endParaRPr lang="en-US" dirty="0" smtClean="0">
              <a:latin typeface="Consolas" panose="020B0609020204030204" pitchFamily="49" charset="0"/>
              <a:cs typeface="Consolas" panose="020B0609020204030204" pitchFamily="49" charset="0"/>
            </a:endParaRPr>
          </a:p>
          <a:p>
            <a:r>
              <a:rPr lang="en-US" dirty="0" err="1" smtClean="0">
                <a:cs typeface="Consolas" panose="020B0609020204030204" pitchFamily="49" charset="0"/>
              </a:rPr>
              <a:t>Quase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todos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devem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ser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funções</a:t>
            </a:r>
            <a:r>
              <a:rPr lang="en-US" dirty="0" smtClean="0">
                <a:cs typeface="Consolas" panose="020B0609020204030204" pitchFamily="49" charset="0"/>
              </a:rPr>
              <a:t>, </a:t>
            </a:r>
            <a:r>
              <a:rPr lang="en-US" dirty="0" err="1" smtClean="0">
                <a:cs typeface="Consolas" panose="020B0609020204030204" pitchFamily="49" charset="0"/>
              </a:rPr>
              <a:t>exceto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por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__index </a:t>
            </a:r>
            <a:r>
              <a:rPr lang="en-US" dirty="0">
                <a:cs typeface="Consolas" panose="020B0609020204030204" pitchFamily="49" charset="0"/>
              </a:rPr>
              <a:t>e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__</a:t>
            </a:r>
            <a:r>
              <a:rPr lang="en-US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newindex</a:t>
            </a:r>
            <a:r>
              <a:rPr lang="en-US" dirty="0" smtClean="0">
                <a:cs typeface="Consolas" panose="020B0609020204030204" pitchFamily="49" charset="0"/>
              </a:rPr>
              <a:t>, </a:t>
            </a:r>
            <a:r>
              <a:rPr lang="en-US" dirty="0" err="1" smtClean="0">
                <a:cs typeface="Consolas" panose="020B0609020204030204" pitchFamily="49" charset="0"/>
              </a:rPr>
              <a:t>que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podem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ser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tabelas</a:t>
            </a:r>
            <a:r>
              <a:rPr lang="en-US" dirty="0" smtClean="0">
                <a:cs typeface="Consolas" panose="020B0609020204030204" pitchFamily="49" charset="0"/>
              </a:rPr>
              <a:t>; </a:t>
            </a:r>
            <a:r>
              <a:rPr lang="en-US" dirty="0" err="1" smtClean="0">
                <a:cs typeface="Consolas" panose="020B0609020204030204" pitchFamily="49" charset="0"/>
              </a:rPr>
              <a:t>usar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uma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tabela</a:t>
            </a:r>
            <a:r>
              <a:rPr lang="en-US" dirty="0" smtClean="0">
                <a:cs typeface="Consolas" panose="020B0609020204030204" pitchFamily="49" charset="0"/>
              </a:rPr>
              <a:t> para </a:t>
            </a:r>
            <a:r>
              <a:rPr lang="en-US" dirty="0" smtClean="0">
                <a:latin typeface="Consolas" panose="020B0609020204030204" pitchFamily="49" charset="0"/>
                <a:cs typeface="Consolas" panose="020B0609020204030204" pitchFamily="49" charset="0"/>
              </a:rPr>
              <a:t>__index </a:t>
            </a:r>
            <a:r>
              <a:rPr lang="en-US" dirty="0" smtClean="0">
                <a:cs typeface="Consolas" panose="020B0609020204030204" pitchFamily="49" charset="0"/>
              </a:rPr>
              <a:t>é a base para a </a:t>
            </a:r>
            <a:r>
              <a:rPr lang="en-US" dirty="0" err="1" smtClean="0">
                <a:cs typeface="Consolas" panose="020B0609020204030204" pitchFamily="49" charset="0"/>
              </a:rPr>
              <a:t>programação</a:t>
            </a:r>
            <a:r>
              <a:rPr lang="en-US" dirty="0" smtClean="0">
                <a:cs typeface="Consolas" panose="020B0609020204030204" pitchFamily="49" charset="0"/>
              </a:rPr>
              <a:t> OO com </a:t>
            </a:r>
            <a:r>
              <a:rPr lang="en-US" dirty="0" err="1" smtClean="0">
                <a:cs typeface="Consolas" panose="020B0609020204030204" pitchFamily="49" charset="0"/>
              </a:rPr>
              <a:t>herança</a:t>
            </a:r>
            <a:r>
              <a:rPr lang="en-US" dirty="0" smtClean="0">
                <a:cs typeface="Consolas" panose="020B0609020204030204" pitchFamily="49" charset="0"/>
              </a:rPr>
              <a:t> simples </a:t>
            </a:r>
            <a:r>
              <a:rPr lang="en-US" dirty="0" err="1" smtClean="0">
                <a:cs typeface="Consolas" panose="020B0609020204030204" pitchFamily="49" charset="0"/>
              </a:rPr>
              <a:t>em</a:t>
            </a:r>
            <a:r>
              <a:rPr lang="en-US" dirty="0" smtClean="0">
                <a:cs typeface="Consolas" panose="020B0609020204030204" pitchFamily="49" charset="0"/>
              </a:rPr>
              <a:t> </a:t>
            </a:r>
            <a:r>
              <a:rPr lang="en-US" dirty="0" err="1" smtClean="0">
                <a:cs typeface="Consolas" panose="020B0609020204030204" pitchFamily="49" charset="0"/>
              </a:rPr>
              <a:t>Lua</a:t>
            </a:r>
            <a:endParaRPr lang="en-US" dirty="0">
              <a:cs typeface="Consolas" panose="020B0609020204030204" pitchFamily="49" charset="0"/>
            </a:endParaRPr>
          </a:p>
        </p:txBody>
      </p:sp>
      <mc:AlternateContent xmlns:mc="http://schemas.openxmlformats.org/markup-compatibility/2006">
        <mc:Choice xmlns:p14="http://schemas.microsoft.com/office/powerpoint/2010/main" Requires="p14">
          <p:contentPart p14:bwMode="auto" r:id="rId2">
            <p14:nvContentPartPr>
              <p14:cNvPr id="4" name="Ink 3"/>
              <p14:cNvContentPartPr/>
              <p14:nvPr/>
            </p14:nvContentPartPr>
            <p14:xfrm>
              <a:off x="930240" y="3802680"/>
              <a:ext cx="7287840" cy="1532880"/>
            </p14:xfrm>
          </p:contentPart>
        </mc:Choice>
        <mc:Fallback>
          <p:pic>
            <p:nvPicPr>
              <p:cNvPr id="4" name="Ink 3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920880" y="3797640"/>
                <a:ext cx="7301160" cy="154080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1522277291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for genérico 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Vimos como usar o laço for genérico com as funções ipairs e pairs, mas não há nada de especial sobre essas funções</a:t>
            </a:r>
          </a:p>
          <a:p>
            <a:r>
              <a:rPr lang="en-US" smtClean="0"/>
              <a:t>A biblioteca padrão define outras funções que trabalham com o laço for genérico:</a:t>
            </a:r>
          </a:p>
          <a:p>
            <a:endParaRPr lang="en-US" smtClean="0"/>
          </a:p>
          <a:p>
            <a:endParaRPr lang="en-US" smtClean="0"/>
          </a:p>
          <a:p>
            <a:endParaRPr lang="en-US" smtClean="0"/>
          </a:p>
          <a:p>
            <a:r>
              <a:rPr lang="en-US" smtClean="0"/>
              <a:t>Todas essas funções retornam iteradores</a:t>
            </a:r>
          </a:p>
          <a:p>
            <a:endParaRPr lang="en-US" smtClean="0"/>
          </a:p>
          <a:p>
            <a:endParaRPr lang="en-US" dirty="0" smtClean="0"/>
          </a:p>
        </p:txBody>
      </p:sp>
      <p:sp>
        <p:nvSpPr>
          <p:cNvPr id="5" name="Retângulo 4"/>
          <p:cNvSpPr/>
          <p:nvPr/>
        </p:nvSpPr>
        <p:spPr>
          <a:xfrm>
            <a:off x="584200" y="3810000"/>
            <a:ext cx="5080000" cy="2062103"/>
          </a:xfrm>
          <a:prstGeom prst="rect">
            <a:avLst/>
          </a:prstGeom>
        </p:spPr>
        <p:txBody>
          <a:bodyPr>
            <a:spAutoFit/>
          </a:bodyPr>
          <a:lstStyle/>
          <a:p>
            <a:pPr algn="l"/>
            <a:r>
              <a:rPr lang="en-US" sz="1600" dirty="0">
                <a:solidFill>
                  <a:srgbClr val="3F7F5F"/>
                </a:solidFill>
                <a:latin typeface="Consolas" panose="020B0609020204030204" pitchFamily="49" charset="0"/>
              </a:rPr>
              <a:t>-- 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para </a:t>
            </a:r>
            <a:r>
              <a:rPr lang="en-US" sz="1600" dirty="0" err="1" smtClean="0">
                <a:solidFill>
                  <a:srgbClr val="3F7F5F"/>
                </a:solidFill>
                <a:latin typeface="Consolas" panose="020B0609020204030204" pitchFamily="49" charset="0"/>
              </a:rPr>
              <a:t>cada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 </a:t>
            </a:r>
            <a:r>
              <a:rPr lang="en-US" sz="1600" dirty="0" err="1" smtClean="0">
                <a:solidFill>
                  <a:srgbClr val="3F7F5F"/>
                </a:solidFill>
                <a:latin typeface="Consolas" panose="020B0609020204030204" pitchFamily="49" charset="0"/>
              </a:rPr>
              <a:t>linha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 </a:t>
            </a:r>
            <a:r>
              <a:rPr lang="en-US" sz="1600" dirty="0" err="1" smtClean="0">
                <a:solidFill>
                  <a:srgbClr val="3F7F5F"/>
                </a:solidFill>
                <a:latin typeface="Consolas" panose="020B0609020204030204" pitchFamily="49" charset="0"/>
              </a:rPr>
              <a:t>em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 </a:t>
            </a:r>
            <a:r>
              <a:rPr lang="en-US" sz="1600" dirty="0">
                <a:solidFill>
                  <a:srgbClr val="3F7F5F"/>
                </a:solidFill>
                <a:latin typeface="Consolas" panose="020B0609020204030204" pitchFamily="49" charset="0"/>
              </a:rPr>
              <a:t>"foo.txt" </a:t>
            </a:r>
            <a:r>
              <a:rPr lang="en-US" sz="1600" dirty="0" err="1" smtClean="0">
                <a:solidFill>
                  <a:srgbClr val="3F7F5F"/>
                </a:solidFill>
                <a:latin typeface="Consolas" panose="020B0609020204030204" pitchFamily="49" charset="0"/>
              </a:rPr>
              <a:t>faça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...</a:t>
            </a:r>
            <a:endParaRPr lang="en-US" sz="1600" dirty="0">
              <a:solidFill>
                <a:srgbClr val="3F7F5F"/>
              </a:solidFill>
              <a:latin typeface="Consolas" panose="020B0609020204030204" pitchFamily="49" charset="0"/>
            </a:endParaRPr>
          </a:p>
          <a:p>
            <a:pPr algn="l"/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for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line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in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 err="1">
                <a:latin typeface="Consolas" panose="020B0609020204030204" pitchFamily="49" charset="0"/>
              </a:rPr>
              <a:t>io.lines</a:t>
            </a:r>
            <a:r>
              <a:rPr lang="en-US" sz="1600" b="1" dirty="0">
                <a:latin typeface="Consolas" panose="020B0609020204030204" pitchFamily="49" charset="0"/>
              </a:rPr>
              <a:t>(</a:t>
            </a:r>
            <a:r>
              <a:rPr lang="en-US" sz="1600" b="1" dirty="0">
                <a:solidFill>
                  <a:srgbClr val="2A00FF"/>
                </a:solidFill>
                <a:latin typeface="Consolas" panose="020B0609020204030204" pitchFamily="49" charset="0"/>
              </a:rPr>
              <a:t>"foo.txt"</a:t>
            </a:r>
            <a:r>
              <a:rPr lang="en-US" sz="1600" b="1" dirty="0">
                <a:latin typeface="Consolas" panose="020B0609020204030204" pitchFamily="49" charset="0"/>
              </a:rPr>
              <a:t>)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do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dirty="0">
                <a:solidFill>
                  <a:srgbClr val="3F7F5F"/>
                </a:solidFill>
                <a:latin typeface="Consolas" panose="020B0609020204030204" pitchFamily="49" charset="0"/>
              </a:rPr>
              <a:t>-- 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para </a:t>
            </a:r>
            <a:r>
              <a:rPr lang="en-US" sz="1600" dirty="0" err="1" smtClean="0">
                <a:solidFill>
                  <a:srgbClr val="3F7F5F"/>
                </a:solidFill>
                <a:latin typeface="Consolas" panose="020B0609020204030204" pitchFamily="49" charset="0"/>
              </a:rPr>
              <a:t>cada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 </a:t>
            </a:r>
            <a:r>
              <a:rPr lang="en-US" sz="1600" dirty="0" err="1" smtClean="0">
                <a:solidFill>
                  <a:srgbClr val="3F7F5F"/>
                </a:solidFill>
                <a:latin typeface="Consolas" panose="020B0609020204030204" pitchFamily="49" charset="0"/>
              </a:rPr>
              <a:t>palavra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 </a:t>
            </a:r>
            <a:r>
              <a:rPr lang="en-US" sz="1600" dirty="0" err="1" smtClean="0">
                <a:solidFill>
                  <a:srgbClr val="3F7F5F"/>
                </a:solidFill>
                <a:latin typeface="Consolas" panose="020B0609020204030204" pitchFamily="49" charset="0"/>
              </a:rPr>
              <a:t>em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 line </a:t>
            </a:r>
            <a:r>
              <a:rPr lang="en-US" sz="1600" dirty="0" err="1" smtClean="0">
                <a:solidFill>
                  <a:srgbClr val="3F7F5F"/>
                </a:solidFill>
                <a:latin typeface="Consolas" panose="020B0609020204030204" pitchFamily="49" charset="0"/>
              </a:rPr>
              <a:t>faça</a:t>
            </a:r>
            <a:r>
              <a:rPr lang="en-US" sz="1600" dirty="0" smtClean="0">
                <a:solidFill>
                  <a:srgbClr val="3F7F5F"/>
                </a:solidFill>
                <a:latin typeface="Consolas" panose="020B0609020204030204" pitchFamily="49" charset="0"/>
              </a:rPr>
              <a:t>...</a:t>
            </a:r>
            <a:endParaRPr lang="en-US" sz="1600" dirty="0">
              <a:solidFill>
                <a:srgbClr val="3F7F5F"/>
              </a:solidFill>
              <a:latin typeface="Consolas" panose="020B0609020204030204" pitchFamily="49" charset="0"/>
            </a:endParaRP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for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word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in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 err="1">
                <a:latin typeface="Consolas" panose="020B0609020204030204" pitchFamily="49" charset="0"/>
              </a:rPr>
              <a:t>string.gmatch</a:t>
            </a:r>
            <a:r>
              <a:rPr lang="en-US" sz="1600" b="1" dirty="0">
                <a:latin typeface="Consolas" panose="020B0609020204030204" pitchFamily="49" charset="0"/>
              </a:rPr>
              <a:t>(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line</a:t>
            </a:r>
            <a:r>
              <a:rPr lang="en-US" sz="1600" b="1" dirty="0">
                <a:latin typeface="Consolas" panose="020B0609020204030204" pitchFamily="49" charset="0"/>
              </a:rPr>
              <a:t>, </a:t>
            </a:r>
            <a:r>
              <a:rPr lang="en-US" sz="1600" b="1" dirty="0">
                <a:solidFill>
                  <a:srgbClr val="2A00FF"/>
                </a:solidFill>
                <a:latin typeface="Consolas" panose="020B0609020204030204" pitchFamily="49" charset="0"/>
              </a:rPr>
              <a:t>"%w+"</a:t>
            </a:r>
            <a:r>
              <a:rPr lang="en-US" sz="1600" b="1" dirty="0">
                <a:latin typeface="Consolas" panose="020B0609020204030204" pitchFamily="49" charset="0"/>
              </a:rPr>
              <a:t>)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do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</a:t>
            </a:r>
            <a:r>
              <a:rPr lang="en-US" sz="1600" b="1" dirty="0">
                <a:latin typeface="Consolas" panose="020B0609020204030204" pitchFamily="49" charset="0"/>
              </a:rPr>
              <a:t>print(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word</a:t>
            </a:r>
            <a:r>
              <a:rPr lang="en-US" sz="1600" b="1" dirty="0">
                <a:latin typeface="Consolas" panose="020B0609020204030204" pitchFamily="49" charset="0"/>
              </a:rPr>
              <a:t>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end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b="1" dirty="0">
                <a:latin typeface="Consolas" panose="020B0609020204030204" pitchFamily="49" charset="0"/>
              </a:rPr>
              <a:t>print(</a:t>
            </a:r>
            <a:r>
              <a:rPr lang="en-US" sz="1600" b="1" dirty="0">
                <a:solidFill>
                  <a:srgbClr val="2A00FF"/>
                </a:solidFill>
                <a:latin typeface="Consolas" panose="020B0609020204030204" pitchFamily="49" charset="0"/>
              </a:rPr>
              <a:t>"------------"</a:t>
            </a:r>
            <a:r>
              <a:rPr lang="en-US" sz="1600" b="1" dirty="0">
                <a:latin typeface="Consolas" panose="020B0609020204030204" pitchFamily="49" charset="0"/>
              </a:rPr>
              <a:t>)</a:t>
            </a:r>
          </a:p>
          <a:p>
            <a:pPr algn="l"/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end</a:t>
            </a:r>
          </a:p>
        </p:txBody>
      </p:sp>
    </p:spTree>
    <p:extLst>
      <p:ext uri="{BB962C8B-B14F-4D97-AF65-F5344CB8AC3E}">
        <p14:creationId xmlns:p14="http://schemas.microsoft.com/office/powerpoint/2010/main" val="196151440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Iteradores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Um iterador  é uma função que, cada vez que é chamada, produz um ou mais itens que correspondem a um elemento de uma sequência</a:t>
            </a:r>
          </a:p>
          <a:p>
            <a:pPr lvl="1"/>
            <a:r>
              <a:rPr lang="en-US" smtClean="0"/>
              <a:t>Cada índice e valor de um vetor</a:t>
            </a:r>
          </a:p>
          <a:p>
            <a:pPr lvl="1"/>
            <a:r>
              <a:rPr lang="en-US" smtClean="0"/>
              <a:t>Cada chave e valor de uma tabela</a:t>
            </a:r>
          </a:p>
          <a:p>
            <a:pPr lvl="1"/>
            <a:r>
              <a:rPr lang="en-US" smtClean="0"/>
              <a:t>Cada linha de um arquivo</a:t>
            </a:r>
          </a:p>
          <a:p>
            <a:pPr lvl="1"/>
            <a:r>
              <a:rPr lang="en-US" smtClean="0"/>
              <a:t>Cada substring que casa com um padrão</a:t>
            </a:r>
          </a:p>
          <a:p>
            <a:r>
              <a:rPr lang="en-US" smtClean="0"/>
              <a:t>Quando acabaram os elementos o iterador retorna nil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8229074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for genérico e iteradores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O for genérico recebe o iterador retornado pelas chamadas a ipairs, pairs, io.lines, e string.gmatch, e o chama repetidamente, associando os valores que ele retorna para suas variáveis de controle</a:t>
            </a:r>
            <a:endParaRPr lang="en-US" dirty="0"/>
          </a:p>
        </p:txBody>
      </p:sp>
      <p:sp>
        <p:nvSpPr>
          <p:cNvPr id="4" name="Retângulo 3"/>
          <p:cNvSpPr/>
          <p:nvPr/>
        </p:nvSpPr>
        <p:spPr>
          <a:xfrm>
            <a:off x="584200" y="3048000"/>
            <a:ext cx="6019800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</a:t>
            </a:r>
            <a:r>
              <a:rPr lang="en-US" sz="1600" dirty="0" err="1">
                <a:latin typeface="Consolas" panose="020B0609020204030204" pitchFamily="49" charset="0"/>
                <a:cs typeface="Consolas" panose="020B0609020204030204" pitchFamily="49" charset="0"/>
              </a:rPr>
              <a:t>iter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= function ()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&gt;&gt;         local x = </a:t>
            </a:r>
            <a:r>
              <a:rPr lang="en-US" sz="1600" dirty="0" err="1">
                <a:latin typeface="Consolas" panose="020B0609020204030204" pitchFamily="49" charset="0"/>
                <a:cs typeface="Consolas" panose="020B0609020204030204" pitchFamily="49" charset="0"/>
              </a:rPr>
              <a:t>math.random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(4)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&gt;&gt;         if x == 4 then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&gt;&gt;           return nil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&gt;&gt;         else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&gt;&gt;           return x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&gt;&gt;         end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&gt;&gt;       end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for n in </a:t>
            </a:r>
            <a:r>
              <a:rPr lang="en-US" sz="1600" dirty="0" err="1">
                <a:latin typeface="Consolas" panose="020B0609020204030204" pitchFamily="49" charset="0"/>
                <a:cs typeface="Consolas" panose="020B0609020204030204" pitchFamily="49" charset="0"/>
              </a:rPr>
              <a:t>iter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do print(n) end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1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3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27593707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Iteradores de fecho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Um </a:t>
            </a:r>
            <a:r>
              <a:rPr lang="en-US" dirty="0" err="1" smtClean="0"/>
              <a:t>fecho</a:t>
            </a:r>
            <a:r>
              <a:rPr lang="en-US" dirty="0" smtClean="0"/>
              <a:t> é a </a:t>
            </a:r>
            <a:r>
              <a:rPr lang="en-US" dirty="0" err="1" smtClean="0"/>
              <a:t>maneira</a:t>
            </a:r>
            <a:r>
              <a:rPr lang="en-US" dirty="0" smtClean="0"/>
              <a:t> </a:t>
            </a:r>
            <a:r>
              <a:rPr lang="en-US" dirty="0" err="1" smtClean="0"/>
              <a:t>mais</a:t>
            </a:r>
            <a:r>
              <a:rPr lang="en-US" dirty="0" smtClean="0"/>
              <a:t> simples de </a:t>
            </a:r>
            <a:r>
              <a:rPr lang="en-US" dirty="0" err="1" smtClean="0"/>
              <a:t>definir</a:t>
            </a:r>
            <a:r>
              <a:rPr lang="en-US" dirty="0" smtClean="0"/>
              <a:t> um </a:t>
            </a:r>
            <a:r>
              <a:rPr lang="en-US" dirty="0" err="1" smtClean="0"/>
              <a:t>iterador</a:t>
            </a:r>
            <a:r>
              <a:rPr lang="en-US" dirty="0" smtClean="0"/>
              <a:t> </a:t>
            </a:r>
            <a:r>
              <a:rPr lang="pt-BR" dirty="0" smtClean="0"/>
              <a:t>útil</a:t>
            </a:r>
            <a:r>
              <a:rPr lang="en-US" dirty="0" smtClean="0"/>
              <a:t>: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O </a:t>
            </a:r>
            <a:r>
              <a:rPr lang="en-US" dirty="0" err="1" smtClean="0"/>
              <a:t>fecho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fromto</a:t>
            </a:r>
            <a:r>
              <a:rPr lang="en-US" dirty="0" smtClean="0"/>
              <a:t> </a:t>
            </a:r>
            <a:r>
              <a:rPr lang="en-US" dirty="0" err="1" smtClean="0"/>
              <a:t>retorna</a:t>
            </a:r>
            <a:r>
              <a:rPr lang="en-US" dirty="0" smtClean="0"/>
              <a:t> é o </a:t>
            </a:r>
            <a:r>
              <a:rPr lang="en-US" dirty="0" err="1" smtClean="0"/>
              <a:t>iterador</a:t>
            </a:r>
            <a:r>
              <a:rPr lang="en-US" dirty="0" smtClean="0"/>
              <a:t>:</a:t>
            </a:r>
            <a:endParaRPr lang="en-US" dirty="0"/>
          </a:p>
        </p:txBody>
      </p:sp>
      <p:sp>
        <p:nvSpPr>
          <p:cNvPr id="5" name="Retângulo 4"/>
          <p:cNvSpPr/>
          <p:nvPr/>
        </p:nvSpPr>
        <p:spPr>
          <a:xfrm>
            <a:off x="584200" y="2286000"/>
            <a:ext cx="5080000" cy="2554545"/>
          </a:xfrm>
          <a:prstGeom prst="rect">
            <a:avLst/>
          </a:prstGeom>
        </p:spPr>
        <p:txBody>
          <a:bodyPr>
            <a:spAutoFit/>
          </a:bodyPr>
          <a:lstStyle/>
          <a:p>
            <a:pPr algn="l"/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function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 err="1">
                <a:latin typeface="Consolas" panose="020B0609020204030204" pitchFamily="49" charset="0"/>
              </a:rPr>
              <a:t>fromto</a:t>
            </a:r>
            <a:r>
              <a:rPr lang="en-US" sz="1600" b="1" dirty="0">
                <a:latin typeface="Consolas" panose="020B0609020204030204" pitchFamily="49" charset="0"/>
              </a:rPr>
              <a:t>(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a</a:t>
            </a:r>
            <a:r>
              <a:rPr lang="en-US" sz="1600" b="1" dirty="0">
                <a:latin typeface="Consolas" panose="020B0609020204030204" pitchFamily="49" charset="0"/>
              </a:rPr>
              <a:t>, 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b</a:t>
            </a:r>
            <a:r>
              <a:rPr lang="en-US" sz="1600" b="1" dirty="0">
                <a:latin typeface="Consolas" panose="020B0609020204030204" pitchFamily="49" charset="0"/>
              </a:rPr>
              <a:t>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return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function</a:t>
            </a:r>
            <a:r>
              <a:rPr lang="en-US" sz="1600" b="1" dirty="0">
                <a:latin typeface="Consolas" panose="020B0609020204030204" pitchFamily="49" charset="0"/>
              </a:rPr>
              <a:t> ()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if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a</a:t>
            </a:r>
            <a:r>
              <a:rPr lang="en-US" sz="1600" b="1" dirty="0">
                <a:latin typeface="Consolas" panose="020B0609020204030204" pitchFamily="49" charset="0"/>
              </a:rPr>
              <a:t> &gt; 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b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then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  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return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nil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else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    </a:t>
            </a:r>
            <a:r>
              <a:rPr lang="en-US" sz="1600" dirty="0">
                <a:solidFill>
                  <a:srgbClr val="676767"/>
                </a:solidFill>
                <a:latin typeface="Consolas" panose="020B0609020204030204" pitchFamily="49" charset="0"/>
              </a:rPr>
              <a:t>a</a:t>
            </a:r>
            <a:r>
              <a:rPr lang="en-US" sz="1600" dirty="0">
                <a:latin typeface="Consolas" panose="020B0609020204030204" pitchFamily="49" charset="0"/>
              </a:rPr>
              <a:t> = </a:t>
            </a:r>
            <a:r>
              <a:rPr lang="en-US" sz="1600" dirty="0">
                <a:solidFill>
                  <a:srgbClr val="676767"/>
                </a:solidFill>
                <a:latin typeface="Consolas" panose="020B0609020204030204" pitchFamily="49" charset="0"/>
              </a:rPr>
              <a:t>a</a:t>
            </a:r>
            <a:r>
              <a:rPr lang="en-US" sz="1600" dirty="0">
                <a:latin typeface="Consolas" panose="020B0609020204030204" pitchFamily="49" charset="0"/>
              </a:rPr>
              <a:t> + </a:t>
            </a:r>
            <a:r>
              <a:rPr lang="en-US" sz="1600" dirty="0">
                <a:solidFill>
                  <a:srgbClr val="B91414"/>
                </a:solidFill>
                <a:latin typeface="Consolas" panose="020B0609020204030204" pitchFamily="49" charset="0"/>
              </a:rPr>
              <a:t>1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  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return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a</a:t>
            </a:r>
            <a:r>
              <a:rPr lang="en-US" sz="1600" b="1" dirty="0">
                <a:latin typeface="Consolas" panose="020B0609020204030204" pitchFamily="49" charset="0"/>
              </a:rPr>
              <a:t> - </a:t>
            </a:r>
            <a:r>
              <a:rPr lang="en-US" sz="1600" b="1" dirty="0">
                <a:solidFill>
                  <a:srgbClr val="B91414"/>
                </a:solidFill>
                <a:latin typeface="Consolas" panose="020B0609020204030204" pitchFamily="49" charset="0"/>
              </a:rPr>
              <a:t>1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end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end</a:t>
            </a:r>
          </a:p>
          <a:p>
            <a:pPr algn="l"/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end</a:t>
            </a:r>
          </a:p>
        </p:txBody>
      </p:sp>
      <p:sp>
        <p:nvSpPr>
          <p:cNvPr id="6" name="Retângulo 5"/>
          <p:cNvSpPr/>
          <p:nvPr/>
        </p:nvSpPr>
        <p:spPr>
          <a:xfrm>
            <a:off x="592338" y="5410200"/>
            <a:ext cx="60198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for </a:t>
            </a:r>
            <a:r>
              <a:rPr lang="en-US" sz="1600" dirty="0" err="1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 in </a:t>
            </a:r>
            <a:r>
              <a:rPr lang="en-US" sz="1600" dirty="0" err="1">
                <a:latin typeface="Consolas" panose="020B0609020204030204" pitchFamily="49" charset="0"/>
                <a:cs typeface="Consolas" panose="020B0609020204030204" pitchFamily="49" charset="0"/>
              </a:rPr>
              <a:t>fromto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(2, 5) do print(</a:t>
            </a:r>
            <a:r>
              <a:rPr lang="en-US" sz="1600" dirty="0" err="1">
                <a:latin typeface="Consolas" panose="020B0609020204030204" pitchFamily="49" charset="0"/>
                <a:cs typeface="Consolas" panose="020B0609020204030204" pitchFamily="49" charset="0"/>
              </a:rPr>
              <a:t>i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) end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2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3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4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5</a:t>
            </a:r>
          </a:p>
        </p:txBody>
      </p:sp>
      <mc:AlternateContent xmlns:mc="http://schemas.openxmlformats.org/markup-compatibility/2006">
        <mc:Choice xmlns:p14="http://schemas.microsoft.com/office/powerpoint/2010/main" Requires="p14">
          <p:contentPart p14:bwMode="auto" r:id="rId2">
            <p14:nvContentPartPr>
              <p14:cNvPr id="4" name="Ink 3"/>
              <p14:cNvContentPartPr/>
              <p14:nvPr/>
            </p14:nvContentPartPr>
            <p14:xfrm>
              <a:off x="1438560" y="2252880"/>
              <a:ext cx="3668040" cy="2292840"/>
            </p14:xfrm>
          </p:contentPart>
        </mc:Choice>
        <mc:Fallback>
          <p:pic>
            <p:nvPicPr>
              <p:cNvPr id="4" name="Ink 3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1427040" y="2248560"/>
                <a:ext cx="3682800" cy="23090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81275974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Quiz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A função values returna um iterador, o que ele produz?</a:t>
            </a:r>
            <a:endParaRPr lang="en-US" dirty="0"/>
          </a:p>
        </p:txBody>
      </p:sp>
      <p:sp>
        <p:nvSpPr>
          <p:cNvPr id="4" name="Retângulo 3"/>
          <p:cNvSpPr/>
          <p:nvPr/>
        </p:nvSpPr>
        <p:spPr>
          <a:xfrm>
            <a:off x="584200" y="2438400"/>
            <a:ext cx="5080000" cy="1815882"/>
          </a:xfrm>
          <a:prstGeom prst="rect">
            <a:avLst/>
          </a:prstGeom>
        </p:spPr>
        <p:txBody>
          <a:bodyPr>
            <a:spAutoFit/>
          </a:bodyPr>
          <a:lstStyle/>
          <a:p>
            <a:pPr algn="l"/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function</a:t>
            </a:r>
            <a:r>
              <a:rPr lang="en-US" sz="1600" b="1" dirty="0">
                <a:latin typeface="Consolas" panose="020B0609020204030204" pitchFamily="49" charset="0"/>
              </a:rPr>
              <a:t> values(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t</a:t>
            </a:r>
            <a:r>
              <a:rPr lang="en-US" sz="1600" b="1" dirty="0">
                <a:latin typeface="Consolas" panose="020B0609020204030204" pitchFamily="49" charset="0"/>
              </a:rPr>
              <a:t>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local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 err="1">
                <a:solidFill>
                  <a:srgbClr val="676767"/>
                </a:solidFill>
                <a:latin typeface="Consolas" panose="020B0609020204030204" pitchFamily="49" charset="0"/>
              </a:rPr>
              <a:t>i</a:t>
            </a:r>
            <a:r>
              <a:rPr lang="en-US" sz="1600" b="1" dirty="0">
                <a:latin typeface="Consolas" panose="020B0609020204030204" pitchFamily="49" charset="0"/>
              </a:rPr>
              <a:t> = </a:t>
            </a:r>
            <a:r>
              <a:rPr lang="en-US" sz="1600" b="1" dirty="0">
                <a:solidFill>
                  <a:srgbClr val="B91414"/>
                </a:solidFill>
                <a:latin typeface="Consolas" panose="020B0609020204030204" pitchFamily="49" charset="0"/>
              </a:rPr>
              <a:t>0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return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function</a:t>
            </a:r>
            <a:r>
              <a:rPr lang="en-US" sz="1600" b="1" dirty="0">
                <a:latin typeface="Consolas" panose="020B0609020204030204" pitchFamily="49" charset="0"/>
              </a:rPr>
              <a:t> ()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  </a:t>
            </a:r>
            <a:r>
              <a:rPr lang="en-US" sz="1600" dirty="0" err="1">
                <a:solidFill>
                  <a:srgbClr val="676767"/>
                </a:solidFill>
                <a:latin typeface="Consolas" panose="020B0609020204030204" pitchFamily="49" charset="0"/>
              </a:rPr>
              <a:t>i</a:t>
            </a:r>
            <a:r>
              <a:rPr lang="en-US" sz="1600" dirty="0">
                <a:latin typeface="Consolas" panose="020B0609020204030204" pitchFamily="49" charset="0"/>
              </a:rPr>
              <a:t> = </a:t>
            </a:r>
            <a:r>
              <a:rPr lang="en-US" sz="1600" dirty="0" err="1">
                <a:solidFill>
                  <a:srgbClr val="676767"/>
                </a:solidFill>
                <a:latin typeface="Consolas" panose="020B0609020204030204" pitchFamily="49" charset="0"/>
              </a:rPr>
              <a:t>i</a:t>
            </a:r>
            <a:r>
              <a:rPr lang="en-US" sz="1600" dirty="0">
                <a:latin typeface="Consolas" panose="020B0609020204030204" pitchFamily="49" charset="0"/>
              </a:rPr>
              <a:t> + </a:t>
            </a:r>
            <a:r>
              <a:rPr lang="en-US" sz="1600" dirty="0">
                <a:solidFill>
                  <a:srgbClr val="B91414"/>
                </a:solidFill>
                <a:latin typeface="Consolas" panose="020B0609020204030204" pitchFamily="49" charset="0"/>
              </a:rPr>
              <a:t>1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return</a:t>
            </a:r>
            <a:r>
              <a:rPr lang="en-US" sz="1600" b="1" dirty="0">
                <a:latin typeface="Consolas" panose="020B0609020204030204" pitchFamily="49" charset="0"/>
              </a:rPr>
              <a:t> </a:t>
            </a:r>
            <a:r>
              <a:rPr lang="en-US" sz="1600" b="1" dirty="0">
                <a:solidFill>
                  <a:srgbClr val="676767"/>
                </a:solidFill>
                <a:latin typeface="Consolas" panose="020B0609020204030204" pitchFamily="49" charset="0"/>
              </a:rPr>
              <a:t>t</a:t>
            </a:r>
            <a:r>
              <a:rPr lang="en-US" sz="1600" b="1" dirty="0">
                <a:latin typeface="Consolas" panose="020B0609020204030204" pitchFamily="49" charset="0"/>
              </a:rPr>
              <a:t>[</a:t>
            </a:r>
            <a:r>
              <a:rPr lang="en-US" sz="1600" b="1" dirty="0" err="1">
                <a:solidFill>
                  <a:srgbClr val="676767"/>
                </a:solidFill>
                <a:latin typeface="Consolas" panose="020B0609020204030204" pitchFamily="49" charset="0"/>
              </a:rPr>
              <a:t>i</a:t>
            </a:r>
            <a:r>
              <a:rPr lang="en-US" sz="1600" b="1" dirty="0">
                <a:latin typeface="Consolas" panose="020B0609020204030204" pitchFamily="49" charset="0"/>
              </a:rPr>
              <a:t>]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</a:rPr>
              <a:t>         </a:t>
            </a:r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end</a:t>
            </a:r>
          </a:p>
          <a:p>
            <a:pPr algn="l"/>
            <a:r>
              <a:rPr lang="en-US" sz="1600" b="1" dirty="0">
                <a:solidFill>
                  <a:srgbClr val="7F0055"/>
                </a:solidFill>
                <a:latin typeface="Consolas" panose="020B0609020204030204" pitchFamily="49" charset="0"/>
              </a:rPr>
              <a:t>end</a:t>
            </a:r>
          </a:p>
        </p:txBody>
      </p:sp>
      <mc:AlternateContent xmlns:mc="http://schemas.openxmlformats.org/markup-compatibility/2006">
        <mc:Choice xmlns:p14="http://schemas.microsoft.com/office/powerpoint/2010/main" Requires="p14">
          <p:contentPart p14:bwMode="auto" r:id="rId2">
            <p14:nvContentPartPr>
              <p14:cNvPr id="5" name="Ink 4"/>
              <p14:cNvContentPartPr/>
              <p14:nvPr/>
            </p14:nvContentPartPr>
            <p14:xfrm>
              <a:off x="583920" y="2403360"/>
              <a:ext cx="6779160" cy="4772160"/>
            </p14:xfrm>
          </p:contentPart>
        </mc:Choice>
        <mc:Fallback>
          <p:pic>
            <p:nvPicPr>
              <p:cNvPr id="5" name="Ink 4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573840" y="2392920"/>
                <a:ext cx="6801840" cy="479628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6050833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Programação Funcional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Programação funcional é um estilo de programação em que programa-se usando valores imutáveis e funções de alta ordem</a:t>
            </a:r>
          </a:p>
          <a:p>
            <a:r>
              <a:rPr lang="en-US" smtClean="0"/>
              <a:t>Lua é essencialmente uma linguagem imperativa, então programação functional não é o estilo usual de programar em Lua, mas podemos expresser alguns idiomas funcionais</a:t>
            </a:r>
          </a:p>
          <a:p>
            <a:r>
              <a:rPr lang="en-US" smtClean="0"/>
              <a:t>Linguagens funcionais geralmente usam listas ligadas para representar sequências de elementos, já que essa estrutura lida bem com imutabilidade</a:t>
            </a:r>
          </a:p>
          <a:p>
            <a:r>
              <a:rPr lang="en-US" smtClean="0"/>
              <a:t>Nós vamos usar iteradores ao invés de listas, o que dá características parecidas com o uso de listas em linguagens funcionais puras como Haskell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022532802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map e filter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A função map transforma uma sequência, aplicando uma função a cada um de seus elementos:</a:t>
            </a:r>
          </a:p>
          <a:p>
            <a:endParaRPr lang="en-US" smtClean="0"/>
          </a:p>
          <a:p>
            <a:endParaRPr lang="en-US" smtClean="0"/>
          </a:p>
          <a:p>
            <a:r>
              <a:rPr lang="en-US" smtClean="0"/>
              <a:t>filter transforma uma sequência, omitindo elementos que não passam por algum predicado:</a:t>
            </a:r>
            <a:endParaRPr lang="en-US" dirty="0"/>
          </a:p>
        </p:txBody>
      </p:sp>
      <p:sp>
        <p:nvSpPr>
          <p:cNvPr id="6" name="Retângulo 5"/>
          <p:cNvSpPr/>
          <p:nvPr/>
        </p:nvSpPr>
        <p:spPr>
          <a:xfrm>
            <a:off x="584200" y="5410200"/>
            <a:ext cx="5867400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a =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values{ 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1, 2, 3, 4, 5 }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b = filter(function (x) return x % 2 == 1 end, a)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print_iter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(b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{ 1, 3, 5 }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</a:t>
            </a:r>
          </a:p>
        </p:txBody>
      </p:sp>
      <p:sp>
        <p:nvSpPr>
          <p:cNvPr id="7" name="Retângulo 6"/>
          <p:cNvSpPr/>
          <p:nvPr/>
        </p:nvSpPr>
        <p:spPr>
          <a:xfrm>
            <a:off x="584200" y="2824441"/>
            <a:ext cx="5257800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a = 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values{ 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1, 2, 3, 4, 5 }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b = map(function (x) return x * x end, a)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&gt; </a:t>
            </a:r>
            <a:r>
              <a:rPr lang="en-US" sz="1600" dirty="0" err="1" smtClean="0">
                <a:latin typeface="Consolas" panose="020B0609020204030204" pitchFamily="49" charset="0"/>
                <a:cs typeface="Consolas" panose="020B0609020204030204" pitchFamily="49" charset="0"/>
              </a:rPr>
              <a:t>print_iter</a:t>
            </a:r>
            <a:r>
              <a:rPr lang="en-US" sz="1600" dirty="0" smtClean="0">
                <a:latin typeface="Consolas" panose="020B0609020204030204" pitchFamily="49" charset="0"/>
                <a:cs typeface="Consolas" panose="020B0609020204030204" pitchFamily="49" charset="0"/>
              </a:rPr>
              <a:t>(b</a:t>
            </a:r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)</a:t>
            </a:r>
          </a:p>
          <a:p>
            <a:pPr algn="l"/>
            <a:r>
              <a:rPr lang="en-US" sz="1600" dirty="0">
                <a:latin typeface="Consolas" panose="020B0609020204030204" pitchFamily="49" charset="0"/>
                <a:cs typeface="Consolas" panose="020B0609020204030204" pitchFamily="49" charset="0"/>
              </a:rPr>
              <a:t>{ 1, 4, 9, 16, 25 }</a:t>
            </a:r>
          </a:p>
        </p:txBody>
      </p:sp>
    </p:spTree>
    <p:extLst>
      <p:ext uri="{BB962C8B-B14F-4D97-AF65-F5344CB8AC3E}">
        <p14:creationId xmlns:p14="http://schemas.microsoft.com/office/powerpoint/2010/main" val="2099159025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Folds</a:t>
            </a:r>
            <a:endParaRPr lang="en-US" dirty="0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Um fold é uma redução de uma sequência usando uma operação binária e uma semente</a:t>
            </a:r>
          </a:p>
          <a:p>
            <a:r>
              <a:rPr lang="en-US" smtClean="0"/>
              <a:t>Um fold à esquerda começa aplicando a operação à semente e ao primeiro elemento, depois aplica a operação ao resultado e o segundo elemento, assim por diante</a:t>
            </a:r>
          </a:p>
          <a:p>
            <a:r>
              <a:rPr lang="pt-BR" smtClean="0"/>
              <a:t>Um fold à direita começa aplicando a operação ao último elemento e à semente, depois ao penúltimo elemento e ao resultado, e assim por diante</a:t>
            </a:r>
          </a:p>
          <a:p>
            <a:r>
              <a:rPr lang="pt-BR" smtClean="0"/>
              <a:t>Folds à esquerda são mais eficientes de calcular (por quê?)</a:t>
            </a:r>
            <a:endParaRPr lang="pt-BR" dirty="0"/>
          </a:p>
        </p:txBody>
      </p:sp>
      <mc:AlternateContent xmlns:mc="http://schemas.openxmlformats.org/markup-compatibility/2006">
        <mc:Choice xmlns:p14="http://schemas.microsoft.com/office/powerpoint/2010/main" Requires="p14">
          <p:contentPart p14:bwMode="auto" r:id="rId2">
            <p14:nvContentPartPr>
              <p14:cNvPr id="4" name="Ink 3"/>
              <p14:cNvContentPartPr/>
              <p14:nvPr/>
            </p14:nvContentPartPr>
            <p14:xfrm>
              <a:off x="2111040" y="3512160"/>
              <a:ext cx="5295240" cy="2901600"/>
            </p14:xfrm>
          </p:contentPart>
        </mc:Choice>
        <mc:Fallback>
          <p:pic>
            <p:nvPicPr>
              <p:cNvPr id="4" name="Ink 3"/>
              <p:cNvPicPr/>
              <p:nvPr/>
            </p:nvPicPr>
            <p:blipFill>
              <a:blip r:embed="rId3"/>
              <a:stretch>
                <a:fillRect/>
              </a:stretch>
            </p:blipFill>
            <p:spPr>
              <a:xfrm>
                <a:off x="2101680" y="3504960"/>
                <a:ext cx="5312880" cy="2913840"/>
              </a:xfrm>
              <a:prstGeom prst="rect">
                <a:avLst/>
              </a:prstGeom>
            </p:spPr>
          </p:pic>
        </mc:Fallback>
      </mc:AlternateContent>
    </p:spTree>
    <p:extLst>
      <p:ext uri="{BB962C8B-B14F-4D97-AF65-F5344CB8AC3E}">
        <p14:creationId xmlns:p14="http://schemas.microsoft.com/office/powerpoint/2010/main" val="3611732639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itle &amp; Subtitl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Subtitle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Title &amp; Subtitl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0.xml><?xml version="1.0" encoding="utf-8"?>
<a:theme xmlns:a="http://schemas.openxmlformats.org/drawingml/2006/main" name="Photo - 3 Up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3 Up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Photo - 3 U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1.xml><?xml version="1.0" encoding="utf-8"?>
<a:theme xmlns:a="http://schemas.openxmlformats.org/drawingml/2006/main" name="Title &amp; Bullets - Left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Left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Title &amp; Bullets - Lef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2.xml><?xml version="1.0" encoding="utf-8"?>
<a:theme xmlns:a="http://schemas.openxmlformats.org/drawingml/2006/main" name="Title &amp; Bullets - Right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Right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Title &amp; Bullets - Righ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3.xml><?xml version="1.0" encoding="utf-8"?>
<a:theme xmlns:a="http://schemas.openxmlformats.org/drawingml/2006/main" name="Bullets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Bullets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4.xml><?xml version="1.0" encoding="utf-8"?>
<a:theme xmlns:a="http://schemas.openxmlformats.org/drawingml/2006/main" name="Title - Top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Top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Title - To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5.xml><?xml version="1.0" encoding="utf-8"?>
<a:theme xmlns:a="http://schemas.openxmlformats.org/drawingml/2006/main" name="Title &amp; Bullets - 2 Colum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 - 2 Column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Title &amp; Bullets - 2 Colum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6.xml><?xml version="1.0" encoding="utf-8"?>
<a:theme xmlns:a="http://schemas.openxmlformats.org/drawingml/2006/main" name="Blank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Blank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Blank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7.xml><?xml version="1.0" encoding="utf-8"?>
<a:theme xmlns:a="http://schemas.openxmlformats.org/drawingml/2006/main" name="Photo - Vertical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Vertical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Photo - Vertic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8.xml><?xml version="1.0" encoding="utf-8"?>
<a:theme xmlns:a="http://schemas.openxmlformats.org/drawingml/2006/main" name="Photo - Horizontal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Horizontal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Photo - Horizontal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19.xml><?xml version="1.0" encoding="utf-8"?>
<a:theme xmlns:a="http://schemas.openxmlformats.org/drawingml/2006/main" name="Title - Center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- Center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Title - Cent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itle &amp; Bullets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 &amp; Bullets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Title &amp; Bullets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Photo - 4 Up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4 Up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Photo - 4 U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Photo - 2 Up Landscap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2 Up Landscape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Photo - 2 Up Landscap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5.xml><?xml version="1.0" encoding="utf-8"?>
<a:theme xmlns:a="http://schemas.openxmlformats.org/drawingml/2006/main" name="Photo - 2 Up Portrait &amp; Landscap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2 Up Portrait &amp; Landscape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Photo - 2 Up Portrait &amp; Landscap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6.xml><?xml version="1.0" encoding="utf-8"?>
<a:theme xmlns:a="http://schemas.openxmlformats.org/drawingml/2006/main" name="Photo - 2 Up Portrait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2 Up Portrait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Photo - 2 Up Portrai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7.xml><?xml version="1.0" encoding="utf-8"?>
<a:theme xmlns:a="http://schemas.openxmlformats.org/drawingml/2006/main" name="Photo - 3 Up Portrait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3 Up Portrait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Photo - 3 Up Portrai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8.xml><?xml version="1.0" encoding="utf-8"?>
<a:theme xmlns:a="http://schemas.openxmlformats.org/drawingml/2006/main" name="Photo - Big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Photo - Big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Photo - Big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9.xml><?xml version="1.0" encoding="utf-8"?>
<a:theme xmlns:a="http://schemas.openxmlformats.org/drawingml/2006/main" name="Title, Bullets &amp; Photo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FBFBF"/>
      </a:accent1>
      <a:accent2>
        <a:srgbClr val="333399"/>
      </a:accent2>
      <a:accent3>
        <a:srgbClr val="FFFFFF"/>
      </a:accent3>
      <a:accent4>
        <a:srgbClr val="000000"/>
      </a:accent4>
      <a:accent5>
        <a:srgbClr val="DCDCDC"/>
      </a:accent5>
      <a:accent6>
        <a:srgbClr val="2D2D8A"/>
      </a:accent6>
      <a:hlink>
        <a:srgbClr val="009999"/>
      </a:hlink>
      <a:folHlink>
        <a:srgbClr val="99CC00"/>
      </a:folHlink>
    </a:clrScheme>
    <a:fontScheme name="Title, Bullets &amp; Photo">
      <a:majorFont>
        <a:latin typeface="Helvetica Neue Light"/>
        <a:ea typeface="ヒラギノ角ゴ ProN W3"/>
        <a:cs typeface="ヒラギノ角ゴ ProN W3"/>
      </a:majorFont>
      <a:minorFont>
        <a:latin typeface="Helvetica Neue"/>
        <a:ea typeface="ヒラギノ角ゴ ProN W3"/>
        <a:cs typeface="ヒラギノ角ゴ ProN W3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BFBFBF"/>
        </a:solidFill>
        <a:ln w="25400" cap="flat" cmpd="sng" algn="ctr">
          <a:solidFill>
            <a:srgbClr val="000000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3200" b="0" i="0" u="none" strike="noStrike" cap="none" normalizeH="0" baseline="0" smtClean="0">
            <a:ln>
              <a:noFill/>
            </a:ln>
            <a:solidFill>
              <a:srgbClr val="000000"/>
            </a:solidFill>
            <a:effectLst/>
            <a:latin typeface="Helvetica Neue Light" charset="0"/>
            <a:ea typeface="ヒラギノ角ゴ ProN W3" charset="0"/>
            <a:cs typeface="ヒラギノ角ゴ ProN W3" charset="0"/>
            <a:sym typeface="Helvetica Neue Light" charset="0"/>
          </a:defRPr>
        </a:defPPr>
      </a:lstStyle>
    </a:lnDef>
  </a:objectDefaults>
  <a:extraClrSchemeLst>
    <a:extraClrScheme>
      <a:clrScheme name="Title, Bullets &amp; Phot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2046</TotalTime>
  <Pages>0</Pages>
  <Words>956</Words>
  <Characters>0</Characters>
  <Application>Microsoft Office PowerPoint</Application>
  <PresentationFormat>Custom</PresentationFormat>
  <Lines>0</Lines>
  <Paragraphs>115</Paragraphs>
  <Slides>13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19</vt:i4>
      </vt:variant>
      <vt:variant>
        <vt:lpstr>Slide Titles</vt:lpstr>
      </vt:variant>
      <vt:variant>
        <vt:i4>13</vt:i4>
      </vt:variant>
    </vt:vector>
  </HeadingPairs>
  <TitlesOfParts>
    <vt:vector size="37" baseType="lpstr">
      <vt:lpstr>Arial</vt:lpstr>
      <vt:lpstr>Consolas</vt:lpstr>
      <vt:lpstr>Helvetica Neue</vt:lpstr>
      <vt:lpstr>Helvetica Neue Light</vt:lpstr>
      <vt:lpstr>ヒラギノ角ゴ ProN W3</vt:lpstr>
      <vt:lpstr>Title &amp; Subtitle</vt:lpstr>
      <vt:lpstr>Title &amp; Bullets</vt:lpstr>
      <vt:lpstr>Photo - 4 Up</vt:lpstr>
      <vt:lpstr>Photo - 2 Up Landscape</vt:lpstr>
      <vt:lpstr>Photo - 2 Up Portrait &amp; Landscape</vt:lpstr>
      <vt:lpstr>Photo - 2 Up Portrait</vt:lpstr>
      <vt:lpstr>Photo - 3 Up Portrait</vt:lpstr>
      <vt:lpstr>Photo - Big</vt:lpstr>
      <vt:lpstr>Title, Bullets &amp; Photo</vt:lpstr>
      <vt:lpstr>Photo - 3 Up</vt:lpstr>
      <vt:lpstr>Title &amp; Bullets - Left</vt:lpstr>
      <vt:lpstr>Title &amp; Bullets - Right</vt:lpstr>
      <vt:lpstr>Bullets</vt:lpstr>
      <vt:lpstr>Title - Top</vt:lpstr>
      <vt:lpstr>Title &amp; Bullets - 2 Column</vt:lpstr>
      <vt:lpstr>Blank</vt:lpstr>
      <vt:lpstr>Photo - Vertical</vt:lpstr>
      <vt:lpstr>Photo - Horizontal</vt:lpstr>
      <vt:lpstr>Title - Center</vt:lpstr>
      <vt:lpstr>Compiladores II</vt:lpstr>
      <vt:lpstr>for genérico </vt:lpstr>
      <vt:lpstr>Iteradores</vt:lpstr>
      <vt:lpstr>for genérico e iteradores</vt:lpstr>
      <vt:lpstr>Iteradores de fecho</vt:lpstr>
      <vt:lpstr>Quiz</vt:lpstr>
      <vt:lpstr>Programação Funcional</vt:lpstr>
      <vt:lpstr>map e filter</vt:lpstr>
      <vt:lpstr>Folds</vt:lpstr>
      <vt:lpstr>Dojo</vt:lpstr>
      <vt:lpstr>Metatabelas</vt:lpstr>
      <vt:lpstr>Escopo das metatabelas</vt:lpstr>
      <vt:lpstr>Metamétodos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Compiladores</dc:title>
  <dc:subject/>
  <dc:creator>Eu</dc:creator>
  <cp:keywords/>
  <dc:description/>
  <cp:lastModifiedBy>mascarenhas</cp:lastModifiedBy>
  <cp:revision>386</cp:revision>
  <dcterms:modified xsi:type="dcterms:W3CDTF">2014-08-26T15:26:56Z</dcterms:modified>
</cp:coreProperties>
</file>